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0" r:id="rId2"/>
    <p:sldId id="289" r:id="rId3"/>
    <p:sldId id="288" r:id="rId4"/>
    <p:sldId id="272" r:id="rId5"/>
    <p:sldId id="287" r:id="rId6"/>
    <p:sldId id="286" r:id="rId7"/>
    <p:sldId id="285" r:id="rId8"/>
    <p:sldId id="284" r:id="rId9"/>
    <p:sldId id="283" r:id="rId10"/>
    <p:sldId id="282" r:id="rId11"/>
    <p:sldId id="281" r:id="rId12"/>
    <p:sldId id="280" r:id="rId13"/>
    <p:sldId id="279" r:id="rId14"/>
    <p:sldId id="278" r:id="rId15"/>
    <p:sldId id="276" r:id="rId16"/>
    <p:sldId id="277" r:id="rId17"/>
    <p:sldId id="275" r:id="rId18"/>
    <p:sldId id="273" r:id="rId19"/>
    <p:sldId id="292" r:id="rId2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2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0" y="9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2C79AB-98DB-0662-39F8-CA526A4C49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DFCF95B-8174-A69A-8A88-2A90BEFAAA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E666714-2083-9C54-26D4-C89F4A0D8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FD725-29FA-481E-B7A1-A83B1BC1200D}" type="datetimeFigureOut">
              <a:rPr lang="fr-FR" smtClean="0"/>
              <a:t>13/07/2026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059E352-1983-FC71-FD8C-87C10A3C5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F70E305-171F-1BD9-478D-03108584B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1E67-72A2-4689-B89B-DB1267214FA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5194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66059B-CF12-44AE-3EFC-A491ECB43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A0D7249-7491-62DE-A9E5-A13568B0C4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C38B256-7D04-3129-F381-BD94C3C2B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FD725-29FA-481E-B7A1-A83B1BC1200D}" type="datetimeFigureOut">
              <a:rPr lang="fr-FR" smtClean="0"/>
              <a:t>13/07/2026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C88ECA-A578-46AA-C6B9-AAA972060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332FD78-2164-0551-05A3-CB053F2E4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1E67-72A2-4689-B89B-DB1267214FA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9774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9795E00-4720-EF6B-81E3-049FA82071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1102BFF-44C4-8C73-4000-BBE4FB47BF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122C462-1D34-D37A-1230-7655059CE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FD725-29FA-481E-B7A1-A83B1BC1200D}" type="datetimeFigureOut">
              <a:rPr lang="fr-FR" smtClean="0"/>
              <a:t>13/07/2026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6B732F-515A-C021-8FDC-CAF59A2DA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3338C10-A41E-E0B0-F456-541908B12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1E67-72A2-4689-B89B-DB1267214FA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4430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837689-8A81-E2B5-8D57-8F3E51961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A2B3B8A-703C-53DA-BE9F-6B689B72D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726FA1B-83CD-115E-A82E-665E64876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FD725-29FA-481E-B7A1-A83B1BC1200D}" type="datetimeFigureOut">
              <a:rPr lang="fr-FR" smtClean="0"/>
              <a:t>13/07/2026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2309A7B-CAE4-772C-C960-04A76C003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1A49B0A-D939-45E8-CF0D-9C9D3C683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1E67-72A2-4689-B89B-DB1267214FA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2855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229269-7D84-6851-D041-63CCE3BD2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2B51890-AACE-5A5B-0E90-3F8E4538AA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ABA9E64-8138-E7C8-06A0-018EFD61F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FD725-29FA-481E-B7A1-A83B1BC1200D}" type="datetimeFigureOut">
              <a:rPr lang="fr-FR" smtClean="0"/>
              <a:t>13/07/2026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3196432-88B8-86D6-CA69-9FE48B797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E195611-6936-2756-94B2-EE5759150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1E67-72A2-4689-B89B-DB1267214FA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6669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CC4170-4878-4AE6-43CD-46D91708E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348CC4C-8AD2-7524-CAC8-B32E766F80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0D89895-B648-CBDC-DDDF-6E96A83FA5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B367AFC-03B3-9F86-A44F-151D80A18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FD725-29FA-481E-B7A1-A83B1BC1200D}" type="datetimeFigureOut">
              <a:rPr lang="fr-FR" smtClean="0"/>
              <a:t>13/07/2026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EBDDF6F-C267-084B-E74E-3F23EF359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8E3147B-4BA9-144E-419D-B29D6ED18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1E67-72A2-4689-B89B-DB1267214FA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9406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5DF38A-DF0D-73AC-4379-17F8F99C3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530DF59-8752-A1F3-4BFF-9A83F738BD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E287F0F-D2F5-EF78-2E27-33370427EC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CD6EF69-32F0-C26E-A84C-4C035F5743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330587D-4BFA-D8E7-03D4-CEF410341A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C6FAC9D-A090-D3F0-07C3-A9468354A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FD725-29FA-481E-B7A1-A83B1BC1200D}" type="datetimeFigureOut">
              <a:rPr lang="fr-FR" smtClean="0"/>
              <a:t>13/07/2026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BB6353F-4249-37F6-896A-DD3DA7CAD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0CFFBCC-6514-B783-DFCC-AE2B55988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1E67-72A2-4689-B89B-DB1267214FA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567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3C216D-C054-4F36-C9D3-11CD9FFF4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74F8C12-E612-D1E9-27F9-E69A7F75D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FD725-29FA-481E-B7A1-A83B1BC1200D}" type="datetimeFigureOut">
              <a:rPr lang="fr-FR" smtClean="0"/>
              <a:t>13/07/2026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8970CC7-72D9-CAA4-0F00-EAF9C5069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E4BB899-5E1D-616A-22F2-560FE3144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1E67-72A2-4689-B89B-DB1267214FA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757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02B5E78-F0F9-EC35-2D5A-FBB6F6286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FD725-29FA-481E-B7A1-A83B1BC1200D}" type="datetimeFigureOut">
              <a:rPr lang="fr-FR" smtClean="0"/>
              <a:t>13/07/2026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19B6B3E-F176-77B5-66FB-D4297F786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211A09D-6234-34E5-AE76-E53DD29A1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1E67-72A2-4689-B89B-DB1267214FA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7820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7026A5-DEE3-13B7-0730-E01D86084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7141CBC-8002-0553-8710-F726B75201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B13704F-E7EB-E529-81D4-5AB951B961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6AFDA45-F936-CD01-F1FE-A56E46FA6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FD725-29FA-481E-B7A1-A83B1BC1200D}" type="datetimeFigureOut">
              <a:rPr lang="fr-FR" smtClean="0"/>
              <a:t>13/07/2026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1139416-A26C-D909-E8F2-CDD51457C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517804C-EDCE-7376-FBBE-4730DA29B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1E67-72A2-4689-B89B-DB1267214FA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6090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C5045E-273E-FC30-EAF3-410DDA2A4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BEB7436-EB50-D870-99A3-69B51BA379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AD8C74C-9A7E-AF88-1912-19BC68D403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6515294-1D28-D6FE-8755-2893E3621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FD725-29FA-481E-B7A1-A83B1BC1200D}" type="datetimeFigureOut">
              <a:rPr lang="fr-FR" smtClean="0"/>
              <a:t>13/07/2026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59BC505-8DA0-619C-C34B-71C802AB3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22E8E7C-9FFC-B3AA-7546-283CC7138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1E67-72A2-4689-B89B-DB1267214FA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092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8E11A73-97CC-E886-A15B-B7DF7C19E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EC1FDBE-1711-897A-3375-3E068DC089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90BFE40-8B2B-6B6D-9599-EDBE332FD3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FD725-29FA-481E-B7A1-A83B1BC1200D}" type="datetimeFigureOut">
              <a:rPr lang="fr-FR" smtClean="0"/>
              <a:t>13/07/2026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7B2401C-D733-26E2-54F8-2B42D45521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78F850D-36CD-2CC4-2A00-74F16E7DB8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F1E67-72A2-4689-B89B-DB1267214FA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4832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FC5582-813B-560D-AA14-B428DA8AE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noProof="0" dirty="0"/>
              <a:t>Superluminal speed of spot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EC7EF6-AEC6-A4D8-A81E-84DAE866E4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762261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510131-F0B7-C067-4177-A2DF433EC1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2A723CB7-D1BD-4CFE-C355-11BF72AFE5A4}"/>
              </a:ext>
            </a:extLst>
          </p:cNvPr>
          <p:cNvCxnSpPr>
            <a:cxnSpLocks/>
          </p:cNvCxnSpPr>
          <p:nvPr/>
        </p:nvCxnSpPr>
        <p:spPr>
          <a:xfrm flipV="1">
            <a:off x="566057" y="3109676"/>
            <a:ext cx="11146972" cy="24098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1ED21653-D31A-4204-B24B-407D74D7AAD5}"/>
              </a:ext>
            </a:extLst>
          </p:cNvPr>
          <p:cNvCxnSpPr>
            <a:cxnSpLocks/>
          </p:cNvCxnSpPr>
          <p:nvPr/>
        </p:nvCxnSpPr>
        <p:spPr>
          <a:xfrm flipH="1" flipV="1">
            <a:off x="5767753" y="0"/>
            <a:ext cx="119612" cy="6162261"/>
          </a:xfrm>
          <a:prstGeom prst="line">
            <a:avLst/>
          </a:prstGeom>
          <a:ln w="1905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901ED7D5-9D4E-5610-1590-AA2CFCA7F84A}"/>
              </a:ext>
            </a:extLst>
          </p:cNvPr>
          <p:cNvSpPr txBox="1"/>
          <p:nvPr/>
        </p:nvSpPr>
        <p:spPr>
          <a:xfrm>
            <a:off x="5526031" y="3087905"/>
            <a:ext cx="931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noProof="0" dirty="0"/>
              <a:t>Z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1F5E5A3C-DFAE-0A3B-41BF-8786B88BE89E}"/>
              </a:ext>
            </a:extLst>
          </p:cNvPr>
          <p:cNvSpPr txBox="1"/>
          <p:nvPr/>
        </p:nvSpPr>
        <p:spPr>
          <a:xfrm>
            <a:off x="5510033" y="6152404"/>
            <a:ext cx="931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noProof="0" dirty="0"/>
              <a:t>O</a:t>
            </a:r>
          </a:p>
        </p:txBody>
      </p:sp>
      <p:sp>
        <p:nvSpPr>
          <p:cNvPr id="2" name="Arc 50">
            <a:extLst>
              <a:ext uri="{FF2B5EF4-FFF2-40B4-BE49-F238E27FC236}">
                <a16:creationId xmlns:a16="http://schemas.microsoft.com/office/drawing/2014/main" id="{5A03EBAC-DC25-FE36-DEE7-24D37BA65D7E}"/>
              </a:ext>
            </a:extLst>
          </p:cNvPr>
          <p:cNvSpPr/>
          <p:nvPr/>
        </p:nvSpPr>
        <p:spPr>
          <a:xfrm>
            <a:off x="2895597" y="3518473"/>
            <a:ext cx="5909732" cy="5154005"/>
          </a:xfrm>
          <a:prstGeom prst="arc">
            <a:avLst>
              <a:gd name="adj1" fmla="val 10701153"/>
              <a:gd name="adj2" fmla="val 32014"/>
            </a:avLst>
          </a:prstGeom>
          <a:ln>
            <a:solidFill>
              <a:schemeClr val="accent4">
                <a:lumMod val="60000"/>
                <a:lumOff val="40000"/>
              </a:schemeClr>
            </a:solidFill>
          </a:ln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" name="Ellipse 35">
            <a:extLst>
              <a:ext uri="{FF2B5EF4-FFF2-40B4-BE49-F238E27FC236}">
                <a16:creationId xmlns:a16="http://schemas.microsoft.com/office/drawing/2014/main" id="{EC585969-E608-AEC4-EF9F-CE2A54C0A445}"/>
              </a:ext>
            </a:extLst>
          </p:cNvPr>
          <p:cNvSpPr/>
          <p:nvPr/>
        </p:nvSpPr>
        <p:spPr>
          <a:xfrm>
            <a:off x="5822472" y="6154180"/>
            <a:ext cx="129786" cy="138176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cxnSp>
        <p:nvCxnSpPr>
          <p:cNvPr id="8" name="Přímá spojnice 7">
            <a:extLst>
              <a:ext uri="{FF2B5EF4-FFF2-40B4-BE49-F238E27FC236}">
                <a16:creationId xmlns:a16="http://schemas.microsoft.com/office/drawing/2014/main" id="{377A83D7-41D0-5B4E-3C45-03613B7D5B69}"/>
              </a:ext>
            </a:extLst>
          </p:cNvPr>
          <p:cNvCxnSpPr>
            <a:cxnSpLocks/>
          </p:cNvCxnSpPr>
          <p:nvPr/>
        </p:nvCxnSpPr>
        <p:spPr>
          <a:xfrm>
            <a:off x="5791198" y="621508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8A844AEE-AA3F-BDA8-2353-918599F82FFD}"/>
              </a:ext>
            </a:extLst>
          </p:cNvPr>
          <p:cNvCxnSpPr>
            <a:cxnSpLocks/>
          </p:cNvCxnSpPr>
          <p:nvPr/>
        </p:nvCxnSpPr>
        <p:spPr>
          <a:xfrm>
            <a:off x="5779476" y="5828223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C5FFC969-58E8-B3E5-1A84-9EA3F6CBFF1A}"/>
              </a:ext>
            </a:extLst>
          </p:cNvPr>
          <p:cNvCxnSpPr>
            <a:cxnSpLocks/>
          </p:cNvCxnSpPr>
          <p:nvPr/>
        </p:nvCxnSpPr>
        <p:spPr>
          <a:xfrm>
            <a:off x="5766826" y="545308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>
            <a:extLst>
              <a:ext uri="{FF2B5EF4-FFF2-40B4-BE49-F238E27FC236}">
                <a16:creationId xmlns:a16="http://schemas.microsoft.com/office/drawing/2014/main" id="{22958BAB-D7FA-314D-D8B2-649197A88035}"/>
              </a:ext>
            </a:extLst>
          </p:cNvPr>
          <p:cNvCxnSpPr>
            <a:cxnSpLocks/>
          </p:cNvCxnSpPr>
          <p:nvPr/>
        </p:nvCxnSpPr>
        <p:spPr>
          <a:xfrm>
            <a:off x="5756030" y="506715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>
            <a:extLst>
              <a:ext uri="{FF2B5EF4-FFF2-40B4-BE49-F238E27FC236}">
                <a16:creationId xmlns:a16="http://schemas.microsoft.com/office/drawing/2014/main" id="{769C3BF5-BFCD-5866-4856-CC7C30E1F0F8}"/>
              </a:ext>
            </a:extLst>
          </p:cNvPr>
          <p:cNvCxnSpPr>
            <a:cxnSpLocks/>
          </p:cNvCxnSpPr>
          <p:nvPr/>
        </p:nvCxnSpPr>
        <p:spPr>
          <a:xfrm>
            <a:off x="5756030" y="467936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>
            <a:extLst>
              <a:ext uri="{FF2B5EF4-FFF2-40B4-BE49-F238E27FC236}">
                <a16:creationId xmlns:a16="http://schemas.microsoft.com/office/drawing/2014/main" id="{A0273DEC-0D5B-BC62-3854-851A97A298BF}"/>
              </a:ext>
            </a:extLst>
          </p:cNvPr>
          <p:cNvCxnSpPr>
            <a:cxnSpLocks/>
          </p:cNvCxnSpPr>
          <p:nvPr/>
        </p:nvCxnSpPr>
        <p:spPr>
          <a:xfrm>
            <a:off x="5756030" y="4292191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>
            <a:extLst>
              <a:ext uri="{FF2B5EF4-FFF2-40B4-BE49-F238E27FC236}">
                <a16:creationId xmlns:a16="http://schemas.microsoft.com/office/drawing/2014/main" id="{2EBC5A9B-3C87-5E11-9C55-507A14F97EF2}"/>
              </a:ext>
            </a:extLst>
          </p:cNvPr>
          <p:cNvCxnSpPr>
            <a:cxnSpLocks/>
          </p:cNvCxnSpPr>
          <p:nvPr/>
        </p:nvCxnSpPr>
        <p:spPr>
          <a:xfrm>
            <a:off x="5731966" y="3894227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>
            <a:extLst>
              <a:ext uri="{FF2B5EF4-FFF2-40B4-BE49-F238E27FC236}">
                <a16:creationId xmlns:a16="http://schemas.microsoft.com/office/drawing/2014/main" id="{28E09318-039D-C942-E15C-345D6C5A2140}"/>
              </a:ext>
            </a:extLst>
          </p:cNvPr>
          <p:cNvCxnSpPr>
            <a:cxnSpLocks/>
          </p:cNvCxnSpPr>
          <p:nvPr/>
        </p:nvCxnSpPr>
        <p:spPr>
          <a:xfrm>
            <a:off x="5756030" y="3518473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>
            <a:extLst>
              <a:ext uri="{FF2B5EF4-FFF2-40B4-BE49-F238E27FC236}">
                <a16:creationId xmlns:a16="http://schemas.microsoft.com/office/drawing/2014/main" id="{EAC40CBA-4C81-535A-A270-D642FBC20027}"/>
              </a:ext>
            </a:extLst>
          </p:cNvPr>
          <p:cNvCxnSpPr>
            <a:cxnSpLocks/>
          </p:cNvCxnSpPr>
          <p:nvPr/>
        </p:nvCxnSpPr>
        <p:spPr>
          <a:xfrm>
            <a:off x="5707902" y="2731482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>
            <a:extLst>
              <a:ext uri="{FF2B5EF4-FFF2-40B4-BE49-F238E27FC236}">
                <a16:creationId xmlns:a16="http://schemas.microsoft.com/office/drawing/2014/main" id="{D3C4E6A8-9DED-2716-51A8-48EDA324CA3F}"/>
              </a:ext>
            </a:extLst>
          </p:cNvPr>
          <p:cNvCxnSpPr>
            <a:cxnSpLocks/>
          </p:cNvCxnSpPr>
          <p:nvPr/>
        </p:nvCxnSpPr>
        <p:spPr>
          <a:xfrm>
            <a:off x="5707902" y="2356341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23">
            <a:extLst>
              <a:ext uri="{FF2B5EF4-FFF2-40B4-BE49-F238E27FC236}">
                <a16:creationId xmlns:a16="http://schemas.microsoft.com/office/drawing/2014/main" id="{8B7F3050-ECA1-C1F2-AB28-87625E1DECAA}"/>
              </a:ext>
            </a:extLst>
          </p:cNvPr>
          <p:cNvCxnSpPr>
            <a:cxnSpLocks/>
          </p:cNvCxnSpPr>
          <p:nvPr/>
        </p:nvCxnSpPr>
        <p:spPr>
          <a:xfrm>
            <a:off x="5685074" y="198120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>
            <a:extLst>
              <a:ext uri="{FF2B5EF4-FFF2-40B4-BE49-F238E27FC236}">
                <a16:creationId xmlns:a16="http://schemas.microsoft.com/office/drawing/2014/main" id="{5FCD9CF1-84C3-B457-903A-E36BC678D698}"/>
              </a:ext>
            </a:extLst>
          </p:cNvPr>
          <p:cNvCxnSpPr>
            <a:cxnSpLocks/>
          </p:cNvCxnSpPr>
          <p:nvPr/>
        </p:nvCxnSpPr>
        <p:spPr>
          <a:xfrm>
            <a:off x="5685074" y="158324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27">
            <a:extLst>
              <a:ext uri="{FF2B5EF4-FFF2-40B4-BE49-F238E27FC236}">
                <a16:creationId xmlns:a16="http://schemas.microsoft.com/office/drawing/2014/main" id="{186BE563-5357-F1A1-8AEA-071BF2B4C218}"/>
              </a:ext>
            </a:extLst>
          </p:cNvPr>
          <p:cNvCxnSpPr>
            <a:cxnSpLocks/>
          </p:cNvCxnSpPr>
          <p:nvPr/>
        </p:nvCxnSpPr>
        <p:spPr>
          <a:xfrm>
            <a:off x="5673042" y="121889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29">
            <a:extLst>
              <a:ext uri="{FF2B5EF4-FFF2-40B4-BE49-F238E27FC236}">
                <a16:creationId xmlns:a16="http://schemas.microsoft.com/office/drawing/2014/main" id="{7B21C15F-58D8-5F23-A928-B76CDCE36257}"/>
              </a:ext>
            </a:extLst>
          </p:cNvPr>
          <p:cNvCxnSpPr>
            <a:cxnSpLocks/>
          </p:cNvCxnSpPr>
          <p:nvPr/>
        </p:nvCxnSpPr>
        <p:spPr>
          <a:xfrm>
            <a:off x="5673042" y="83234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31">
            <a:extLst>
              <a:ext uri="{FF2B5EF4-FFF2-40B4-BE49-F238E27FC236}">
                <a16:creationId xmlns:a16="http://schemas.microsoft.com/office/drawing/2014/main" id="{EA431BFB-308F-A39C-03F3-FA0D47D44FF5}"/>
              </a:ext>
            </a:extLst>
          </p:cNvPr>
          <p:cNvCxnSpPr>
            <a:cxnSpLocks/>
          </p:cNvCxnSpPr>
          <p:nvPr/>
        </p:nvCxnSpPr>
        <p:spPr>
          <a:xfrm>
            <a:off x="5661628" y="457197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nice 33">
            <a:extLst>
              <a:ext uri="{FF2B5EF4-FFF2-40B4-BE49-F238E27FC236}">
                <a16:creationId xmlns:a16="http://schemas.microsoft.com/office/drawing/2014/main" id="{EC07AEAC-69BC-AD11-1154-4D50EC5EF349}"/>
              </a:ext>
            </a:extLst>
          </p:cNvPr>
          <p:cNvCxnSpPr>
            <a:cxnSpLocks/>
          </p:cNvCxnSpPr>
          <p:nvPr/>
        </p:nvCxnSpPr>
        <p:spPr>
          <a:xfrm>
            <a:off x="5662246" y="58612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55">
                <a:extLst>
                  <a:ext uri="{FF2B5EF4-FFF2-40B4-BE49-F238E27FC236}">
                    <a16:creationId xmlns:a16="http://schemas.microsoft.com/office/drawing/2014/main" id="{2B9AF260-0488-38DB-D193-510B10D7DFBE}"/>
                  </a:ext>
                </a:extLst>
              </p:cNvPr>
              <p:cNvSpPr txBox="1"/>
              <p:nvPr/>
            </p:nvSpPr>
            <p:spPr>
              <a:xfrm>
                <a:off x="353301" y="645999"/>
                <a:ext cx="5234976" cy="12211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0" i="1" noProof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GB" sz="2800" b="0" i="1" noProof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GB" sz="2800" b="0" i="1" noProof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800" noProof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endParaRPr lang="en-GB" sz="2800" noProof="0" dirty="0">
                  <a:latin typeface="Calibri "/>
                  <a:ea typeface="Cambria Math" panose="02040503050406030204" pitchFamily="18" charset="0"/>
                </a:endParaRPr>
              </a:p>
              <a:p>
                <a:endParaRPr lang="en-GB" noProof="0" dirty="0"/>
              </a:p>
            </p:txBody>
          </p:sp>
        </mc:Choice>
        <mc:Fallback xmlns="">
          <p:sp>
            <p:nvSpPr>
              <p:cNvPr id="9" name="ZoneTexte 55">
                <a:extLst>
                  <a:ext uri="{FF2B5EF4-FFF2-40B4-BE49-F238E27FC236}">
                    <a16:creationId xmlns:a16="http://schemas.microsoft.com/office/drawing/2014/main" id="{2B9AF260-0488-38DB-D193-510B10D7DF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301" y="645999"/>
                <a:ext cx="5234976" cy="122116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Šipka: dolů 3">
            <a:extLst>
              <a:ext uri="{FF2B5EF4-FFF2-40B4-BE49-F238E27FC236}">
                <a16:creationId xmlns:a16="http://schemas.microsoft.com/office/drawing/2014/main" id="{6129D401-211C-E513-B772-92AA29D9BD2D}"/>
              </a:ext>
            </a:extLst>
          </p:cNvPr>
          <p:cNvSpPr/>
          <p:nvPr/>
        </p:nvSpPr>
        <p:spPr>
          <a:xfrm rot="17678380">
            <a:off x="5253519" y="5648995"/>
            <a:ext cx="209199" cy="753330"/>
          </a:xfrm>
          <a:prstGeom prst="downArrow">
            <a:avLst/>
          </a:prstGeom>
          <a:solidFill>
            <a:srgbClr val="FFFF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BEDB7499-D868-F828-129B-76FFFF1E0BFD}"/>
              </a:ext>
            </a:extLst>
          </p:cNvPr>
          <p:cNvSpPr/>
          <p:nvPr/>
        </p:nvSpPr>
        <p:spPr>
          <a:xfrm>
            <a:off x="1033670" y="5153952"/>
            <a:ext cx="411499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cap="none" spc="0" dirty="0" err="1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wave</a:t>
            </a:r>
            <a:r>
              <a:rPr lang="cs-CZ" sz="5400" cap="none" spc="0" dirty="0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 source</a:t>
            </a: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2653045C-12BB-A07D-CA81-84C8DD5C701B}"/>
              </a:ext>
            </a:extLst>
          </p:cNvPr>
          <p:cNvSpPr/>
          <p:nvPr/>
        </p:nvSpPr>
        <p:spPr>
          <a:xfrm>
            <a:off x="566057" y="2274159"/>
            <a:ext cx="141642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cap="none" spc="0" dirty="0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rod</a:t>
            </a:r>
          </a:p>
        </p:txBody>
      </p:sp>
    </p:spTree>
    <p:extLst>
      <p:ext uri="{BB962C8B-B14F-4D97-AF65-F5344CB8AC3E}">
        <p14:creationId xmlns:p14="http://schemas.microsoft.com/office/powerpoint/2010/main" val="2271627058"/>
      </p:ext>
    </p:extLst>
  </p:cSld>
  <p:clrMapOvr>
    <a:masterClrMapping/>
  </p:clrMapOvr>
  <p:transition spd="med" advClick="0" advTm="60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B6FF4A-DFDC-3B8C-01CF-0D3611735D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725DDFCD-F9B1-815E-4C37-432C03C9B152}"/>
              </a:ext>
            </a:extLst>
          </p:cNvPr>
          <p:cNvCxnSpPr>
            <a:cxnSpLocks/>
          </p:cNvCxnSpPr>
          <p:nvPr/>
        </p:nvCxnSpPr>
        <p:spPr>
          <a:xfrm flipV="1">
            <a:off x="566057" y="3109676"/>
            <a:ext cx="11146972" cy="24098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DFC5703E-9D0C-A70C-7EDD-60436245D0F5}"/>
              </a:ext>
            </a:extLst>
          </p:cNvPr>
          <p:cNvCxnSpPr>
            <a:cxnSpLocks/>
          </p:cNvCxnSpPr>
          <p:nvPr/>
        </p:nvCxnSpPr>
        <p:spPr>
          <a:xfrm flipH="1" flipV="1">
            <a:off x="5767753" y="0"/>
            <a:ext cx="119612" cy="6162261"/>
          </a:xfrm>
          <a:prstGeom prst="line">
            <a:avLst/>
          </a:prstGeom>
          <a:ln w="1905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725BF3EF-B49B-7FA3-6319-F3C48C2B29BF}"/>
              </a:ext>
            </a:extLst>
          </p:cNvPr>
          <p:cNvSpPr txBox="1"/>
          <p:nvPr/>
        </p:nvSpPr>
        <p:spPr>
          <a:xfrm>
            <a:off x="5526031" y="3087905"/>
            <a:ext cx="931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noProof="0" dirty="0"/>
              <a:t>Z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FAD09519-3BCD-221B-4984-81E069F0544C}"/>
              </a:ext>
            </a:extLst>
          </p:cNvPr>
          <p:cNvSpPr txBox="1"/>
          <p:nvPr/>
        </p:nvSpPr>
        <p:spPr>
          <a:xfrm>
            <a:off x="5510033" y="6152404"/>
            <a:ext cx="931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noProof="0" dirty="0"/>
              <a:t>O</a:t>
            </a:r>
          </a:p>
        </p:txBody>
      </p:sp>
      <p:sp>
        <p:nvSpPr>
          <p:cNvPr id="2" name="Arc 50">
            <a:extLst>
              <a:ext uri="{FF2B5EF4-FFF2-40B4-BE49-F238E27FC236}">
                <a16:creationId xmlns:a16="http://schemas.microsoft.com/office/drawing/2014/main" id="{A4C01926-7DE6-6B95-41DA-704FFEF0F383}"/>
              </a:ext>
            </a:extLst>
          </p:cNvPr>
          <p:cNvSpPr/>
          <p:nvPr/>
        </p:nvSpPr>
        <p:spPr>
          <a:xfrm>
            <a:off x="2302930" y="3124594"/>
            <a:ext cx="7145867" cy="6510468"/>
          </a:xfrm>
          <a:prstGeom prst="arc">
            <a:avLst>
              <a:gd name="adj1" fmla="val 10701153"/>
              <a:gd name="adj2" fmla="val 32014"/>
            </a:avLst>
          </a:prstGeom>
          <a:ln>
            <a:solidFill>
              <a:schemeClr val="accent4">
                <a:lumMod val="60000"/>
                <a:lumOff val="40000"/>
              </a:schemeClr>
            </a:solidFill>
          </a:ln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" name="Ellipse 35">
            <a:extLst>
              <a:ext uri="{FF2B5EF4-FFF2-40B4-BE49-F238E27FC236}">
                <a16:creationId xmlns:a16="http://schemas.microsoft.com/office/drawing/2014/main" id="{A1EAC8F4-D0E5-4504-FF9F-171541E3E91D}"/>
              </a:ext>
            </a:extLst>
          </p:cNvPr>
          <p:cNvSpPr/>
          <p:nvPr/>
        </p:nvSpPr>
        <p:spPr>
          <a:xfrm>
            <a:off x="5822472" y="6154180"/>
            <a:ext cx="129786" cy="138176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cxnSp>
        <p:nvCxnSpPr>
          <p:cNvPr id="8" name="Přímá spojnice 7">
            <a:extLst>
              <a:ext uri="{FF2B5EF4-FFF2-40B4-BE49-F238E27FC236}">
                <a16:creationId xmlns:a16="http://schemas.microsoft.com/office/drawing/2014/main" id="{38279867-17AB-C04E-59F4-D8A08308E645}"/>
              </a:ext>
            </a:extLst>
          </p:cNvPr>
          <p:cNvCxnSpPr>
            <a:cxnSpLocks/>
          </p:cNvCxnSpPr>
          <p:nvPr/>
        </p:nvCxnSpPr>
        <p:spPr>
          <a:xfrm>
            <a:off x="5791198" y="621508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D4A6AC5A-160F-C59E-FFAE-D71C6FA5847D}"/>
              </a:ext>
            </a:extLst>
          </p:cNvPr>
          <p:cNvCxnSpPr>
            <a:cxnSpLocks/>
          </p:cNvCxnSpPr>
          <p:nvPr/>
        </p:nvCxnSpPr>
        <p:spPr>
          <a:xfrm>
            <a:off x="5779476" y="5828223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8C14F128-3341-DF2E-BCC7-C3A2905F13B3}"/>
              </a:ext>
            </a:extLst>
          </p:cNvPr>
          <p:cNvCxnSpPr>
            <a:cxnSpLocks/>
          </p:cNvCxnSpPr>
          <p:nvPr/>
        </p:nvCxnSpPr>
        <p:spPr>
          <a:xfrm>
            <a:off x="5766826" y="545308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>
            <a:extLst>
              <a:ext uri="{FF2B5EF4-FFF2-40B4-BE49-F238E27FC236}">
                <a16:creationId xmlns:a16="http://schemas.microsoft.com/office/drawing/2014/main" id="{2878E0A8-4B20-A63D-0B87-53C0EFBD8254}"/>
              </a:ext>
            </a:extLst>
          </p:cNvPr>
          <p:cNvCxnSpPr>
            <a:cxnSpLocks/>
          </p:cNvCxnSpPr>
          <p:nvPr/>
        </p:nvCxnSpPr>
        <p:spPr>
          <a:xfrm>
            <a:off x="5756030" y="506715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>
            <a:extLst>
              <a:ext uri="{FF2B5EF4-FFF2-40B4-BE49-F238E27FC236}">
                <a16:creationId xmlns:a16="http://schemas.microsoft.com/office/drawing/2014/main" id="{5C6B3F58-7D56-5571-2492-B78EACB7987A}"/>
              </a:ext>
            </a:extLst>
          </p:cNvPr>
          <p:cNvCxnSpPr>
            <a:cxnSpLocks/>
          </p:cNvCxnSpPr>
          <p:nvPr/>
        </p:nvCxnSpPr>
        <p:spPr>
          <a:xfrm>
            <a:off x="5756030" y="467936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>
            <a:extLst>
              <a:ext uri="{FF2B5EF4-FFF2-40B4-BE49-F238E27FC236}">
                <a16:creationId xmlns:a16="http://schemas.microsoft.com/office/drawing/2014/main" id="{4B392397-76CD-8A0D-E2FA-D6405ADFC11B}"/>
              </a:ext>
            </a:extLst>
          </p:cNvPr>
          <p:cNvCxnSpPr>
            <a:cxnSpLocks/>
          </p:cNvCxnSpPr>
          <p:nvPr/>
        </p:nvCxnSpPr>
        <p:spPr>
          <a:xfrm>
            <a:off x="5756030" y="4292191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>
            <a:extLst>
              <a:ext uri="{FF2B5EF4-FFF2-40B4-BE49-F238E27FC236}">
                <a16:creationId xmlns:a16="http://schemas.microsoft.com/office/drawing/2014/main" id="{12F84E49-B509-3640-6B51-C17C637FA57C}"/>
              </a:ext>
            </a:extLst>
          </p:cNvPr>
          <p:cNvCxnSpPr>
            <a:cxnSpLocks/>
          </p:cNvCxnSpPr>
          <p:nvPr/>
        </p:nvCxnSpPr>
        <p:spPr>
          <a:xfrm>
            <a:off x="5731966" y="3894227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>
            <a:extLst>
              <a:ext uri="{FF2B5EF4-FFF2-40B4-BE49-F238E27FC236}">
                <a16:creationId xmlns:a16="http://schemas.microsoft.com/office/drawing/2014/main" id="{EB64CD66-50FA-39E8-A7DC-AE5D6E692694}"/>
              </a:ext>
            </a:extLst>
          </p:cNvPr>
          <p:cNvCxnSpPr>
            <a:cxnSpLocks/>
          </p:cNvCxnSpPr>
          <p:nvPr/>
        </p:nvCxnSpPr>
        <p:spPr>
          <a:xfrm>
            <a:off x="5756030" y="3518473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>
            <a:extLst>
              <a:ext uri="{FF2B5EF4-FFF2-40B4-BE49-F238E27FC236}">
                <a16:creationId xmlns:a16="http://schemas.microsoft.com/office/drawing/2014/main" id="{58E13E8F-E615-C8C3-59EB-2242BECA39D9}"/>
              </a:ext>
            </a:extLst>
          </p:cNvPr>
          <p:cNvCxnSpPr>
            <a:cxnSpLocks/>
          </p:cNvCxnSpPr>
          <p:nvPr/>
        </p:nvCxnSpPr>
        <p:spPr>
          <a:xfrm>
            <a:off x="5707902" y="2731482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>
            <a:extLst>
              <a:ext uri="{FF2B5EF4-FFF2-40B4-BE49-F238E27FC236}">
                <a16:creationId xmlns:a16="http://schemas.microsoft.com/office/drawing/2014/main" id="{11C2868E-26EC-F204-F5AB-17E011BA92C9}"/>
              </a:ext>
            </a:extLst>
          </p:cNvPr>
          <p:cNvCxnSpPr>
            <a:cxnSpLocks/>
          </p:cNvCxnSpPr>
          <p:nvPr/>
        </p:nvCxnSpPr>
        <p:spPr>
          <a:xfrm>
            <a:off x="5707902" y="2356341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23">
            <a:extLst>
              <a:ext uri="{FF2B5EF4-FFF2-40B4-BE49-F238E27FC236}">
                <a16:creationId xmlns:a16="http://schemas.microsoft.com/office/drawing/2014/main" id="{96C3ACA9-A7B0-F969-6199-7BB6597B0E6B}"/>
              </a:ext>
            </a:extLst>
          </p:cNvPr>
          <p:cNvCxnSpPr>
            <a:cxnSpLocks/>
          </p:cNvCxnSpPr>
          <p:nvPr/>
        </p:nvCxnSpPr>
        <p:spPr>
          <a:xfrm>
            <a:off x="5685074" y="198120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>
            <a:extLst>
              <a:ext uri="{FF2B5EF4-FFF2-40B4-BE49-F238E27FC236}">
                <a16:creationId xmlns:a16="http://schemas.microsoft.com/office/drawing/2014/main" id="{A1436422-CD47-A25E-7F4D-7B60366CCECA}"/>
              </a:ext>
            </a:extLst>
          </p:cNvPr>
          <p:cNvCxnSpPr>
            <a:cxnSpLocks/>
          </p:cNvCxnSpPr>
          <p:nvPr/>
        </p:nvCxnSpPr>
        <p:spPr>
          <a:xfrm>
            <a:off x="5685074" y="158324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27">
            <a:extLst>
              <a:ext uri="{FF2B5EF4-FFF2-40B4-BE49-F238E27FC236}">
                <a16:creationId xmlns:a16="http://schemas.microsoft.com/office/drawing/2014/main" id="{0755682B-B1D2-6E8C-ACD5-FC4709F4F177}"/>
              </a:ext>
            </a:extLst>
          </p:cNvPr>
          <p:cNvCxnSpPr>
            <a:cxnSpLocks/>
          </p:cNvCxnSpPr>
          <p:nvPr/>
        </p:nvCxnSpPr>
        <p:spPr>
          <a:xfrm>
            <a:off x="5673042" y="121889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29">
            <a:extLst>
              <a:ext uri="{FF2B5EF4-FFF2-40B4-BE49-F238E27FC236}">
                <a16:creationId xmlns:a16="http://schemas.microsoft.com/office/drawing/2014/main" id="{94E24310-4077-8F1D-AF00-1E4AFC1DE726}"/>
              </a:ext>
            </a:extLst>
          </p:cNvPr>
          <p:cNvCxnSpPr>
            <a:cxnSpLocks/>
          </p:cNvCxnSpPr>
          <p:nvPr/>
        </p:nvCxnSpPr>
        <p:spPr>
          <a:xfrm>
            <a:off x="5673042" y="83234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31">
            <a:extLst>
              <a:ext uri="{FF2B5EF4-FFF2-40B4-BE49-F238E27FC236}">
                <a16:creationId xmlns:a16="http://schemas.microsoft.com/office/drawing/2014/main" id="{FEC0D04F-CC34-3DCA-963E-B611D1F9C66F}"/>
              </a:ext>
            </a:extLst>
          </p:cNvPr>
          <p:cNvCxnSpPr>
            <a:cxnSpLocks/>
          </p:cNvCxnSpPr>
          <p:nvPr/>
        </p:nvCxnSpPr>
        <p:spPr>
          <a:xfrm>
            <a:off x="5661628" y="457197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nice 33">
            <a:extLst>
              <a:ext uri="{FF2B5EF4-FFF2-40B4-BE49-F238E27FC236}">
                <a16:creationId xmlns:a16="http://schemas.microsoft.com/office/drawing/2014/main" id="{A4C370D1-1FEB-563C-B75E-3E3AAEB18D50}"/>
              </a:ext>
            </a:extLst>
          </p:cNvPr>
          <p:cNvCxnSpPr>
            <a:cxnSpLocks/>
          </p:cNvCxnSpPr>
          <p:nvPr/>
        </p:nvCxnSpPr>
        <p:spPr>
          <a:xfrm>
            <a:off x="5662246" y="58612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55">
                <a:extLst>
                  <a:ext uri="{FF2B5EF4-FFF2-40B4-BE49-F238E27FC236}">
                    <a16:creationId xmlns:a16="http://schemas.microsoft.com/office/drawing/2014/main" id="{44832849-2F18-E997-DC2B-0CD72BDEAD99}"/>
                  </a:ext>
                </a:extLst>
              </p:cNvPr>
              <p:cNvSpPr txBox="1"/>
              <p:nvPr/>
            </p:nvSpPr>
            <p:spPr>
              <a:xfrm>
                <a:off x="353301" y="645999"/>
                <a:ext cx="5234976" cy="12211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0" i="1" noProof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GB" sz="2800" b="0" i="1" noProof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GB" sz="2800" b="0" i="1" noProof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800" noProof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endParaRPr lang="en-GB" sz="2800" noProof="0" dirty="0">
                  <a:latin typeface="Calibri "/>
                  <a:ea typeface="Cambria Math" panose="02040503050406030204" pitchFamily="18" charset="0"/>
                </a:endParaRPr>
              </a:p>
              <a:p>
                <a:endParaRPr lang="en-GB" noProof="0" dirty="0"/>
              </a:p>
            </p:txBody>
          </p:sp>
        </mc:Choice>
        <mc:Fallback xmlns="">
          <p:sp>
            <p:nvSpPr>
              <p:cNvPr id="9" name="ZoneTexte 55">
                <a:extLst>
                  <a:ext uri="{FF2B5EF4-FFF2-40B4-BE49-F238E27FC236}">
                    <a16:creationId xmlns:a16="http://schemas.microsoft.com/office/drawing/2014/main" id="{44832849-2F18-E997-DC2B-0CD72BDEAD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301" y="645999"/>
                <a:ext cx="5234976" cy="122116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Hvězda: sedmicípá 15">
            <a:extLst>
              <a:ext uri="{FF2B5EF4-FFF2-40B4-BE49-F238E27FC236}">
                <a16:creationId xmlns:a16="http://schemas.microsoft.com/office/drawing/2014/main" id="{6C379697-7632-6C06-B0BF-C18A5DC26F99}"/>
              </a:ext>
            </a:extLst>
          </p:cNvPr>
          <p:cNvSpPr/>
          <p:nvPr/>
        </p:nvSpPr>
        <p:spPr>
          <a:xfrm>
            <a:off x="5761579" y="3056861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09A1CBBB-1493-8D13-5D47-1573DF1D796F}"/>
              </a:ext>
            </a:extLst>
          </p:cNvPr>
          <p:cNvSpPr/>
          <p:nvPr/>
        </p:nvSpPr>
        <p:spPr>
          <a:xfrm>
            <a:off x="6162062" y="1695451"/>
            <a:ext cx="245834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cap="none" spc="0" dirty="0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spot</a:t>
            </a:r>
          </a:p>
        </p:txBody>
      </p:sp>
      <p:sp>
        <p:nvSpPr>
          <p:cNvPr id="25" name="Šipka: dolů 24">
            <a:extLst>
              <a:ext uri="{FF2B5EF4-FFF2-40B4-BE49-F238E27FC236}">
                <a16:creationId xmlns:a16="http://schemas.microsoft.com/office/drawing/2014/main" id="{DA5EB21A-E972-88D6-054B-1AE3CB4DACB2}"/>
              </a:ext>
            </a:extLst>
          </p:cNvPr>
          <p:cNvSpPr/>
          <p:nvPr/>
        </p:nvSpPr>
        <p:spPr>
          <a:xfrm rot="3303916">
            <a:off x="6234134" y="2340155"/>
            <a:ext cx="209199" cy="753330"/>
          </a:xfrm>
          <a:prstGeom prst="downArrow">
            <a:avLst/>
          </a:prstGeom>
          <a:solidFill>
            <a:srgbClr val="FFFF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9" name="Šipka: dolů 28">
            <a:extLst>
              <a:ext uri="{FF2B5EF4-FFF2-40B4-BE49-F238E27FC236}">
                <a16:creationId xmlns:a16="http://schemas.microsoft.com/office/drawing/2014/main" id="{4997A34B-5F02-B5E3-2DD3-848FCC6D70AA}"/>
              </a:ext>
            </a:extLst>
          </p:cNvPr>
          <p:cNvSpPr/>
          <p:nvPr/>
        </p:nvSpPr>
        <p:spPr>
          <a:xfrm rot="17678380">
            <a:off x="5253519" y="5648995"/>
            <a:ext cx="209199" cy="753330"/>
          </a:xfrm>
          <a:prstGeom prst="downArrow">
            <a:avLst/>
          </a:prstGeom>
          <a:solidFill>
            <a:srgbClr val="FFFF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1" name="Obdélník 30">
            <a:extLst>
              <a:ext uri="{FF2B5EF4-FFF2-40B4-BE49-F238E27FC236}">
                <a16:creationId xmlns:a16="http://schemas.microsoft.com/office/drawing/2014/main" id="{5D2586B2-AF02-2C00-D03A-E7BE6ECAB924}"/>
              </a:ext>
            </a:extLst>
          </p:cNvPr>
          <p:cNvSpPr/>
          <p:nvPr/>
        </p:nvSpPr>
        <p:spPr>
          <a:xfrm>
            <a:off x="1033670" y="5153952"/>
            <a:ext cx="411499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cap="none" spc="0" dirty="0" err="1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wave</a:t>
            </a:r>
            <a:r>
              <a:rPr lang="cs-CZ" sz="5400" cap="none" spc="0" dirty="0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 source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4222BF63-0AA9-945B-0171-3A448D46D56A}"/>
              </a:ext>
            </a:extLst>
          </p:cNvPr>
          <p:cNvSpPr/>
          <p:nvPr/>
        </p:nvSpPr>
        <p:spPr>
          <a:xfrm>
            <a:off x="566057" y="2274159"/>
            <a:ext cx="141642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cap="none" spc="0" dirty="0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rod</a:t>
            </a:r>
          </a:p>
        </p:txBody>
      </p:sp>
    </p:spTree>
    <p:extLst>
      <p:ext uri="{BB962C8B-B14F-4D97-AF65-F5344CB8AC3E}">
        <p14:creationId xmlns:p14="http://schemas.microsoft.com/office/powerpoint/2010/main" val="3906286891"/>
      </p:ext>
    </p:extLst>
  </p:cSld>
  <p:clrMapOvr>
    <a:masterClrMapping/>
  </p:clrMapOvr>
  <p:transition spd="med" advClick="0" advTm="60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B5D43E-360F-3508-04D8-29BA62A9FF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903E9696-92EB-020D-048E-4D1C9DD99CA7}"/>
              </a:ext>
            </a:extLst>
          </p:cNvPr>
          <p:cNvCxnSpPr>
            <a:cxnSpLocks/>
          </p:cNvCxnSpPr>
          <p:nvPr/>
        </p:nvCxnSpPr>
        <p:spPr>
          <a:xfrm flipV="1">
            <a:off x="566057" y="3109676"/>
            <a:ext cx="11146972" cy="24098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9D634BAB-7F84-6704-AD41-FC2607C56DC1}"/>
              </a:ext>
            </a:extLst>
          </p:cNvPr>
          <p:cNvCxnSpPr>
            <a:cxnSpLocks/>
          </p:cNvCxnSpPr>
          <p:nvPr/>
        </p:nvCxnSpPr>
        <p:spPr>
          <a:xfrm flipH="1" flipV="1">
            <a:off x="5767753" y="0"/>
            <a:ext cx="119612" cy="6162261"/>
          </a:xfrm>
          <a:prstGeom prst="line">
            <a:avLst/>
          </a:prstGeom>
          <a:ln w="1905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8585B8FF-D717-8139-823D-AF5218D07A0C}"/>
              </a:ext>
            </a:extLst>
          </p:cNvPr>
          <p:cNvSpPr txBox="1"/>
          <p:nvPr/>
        </p:nvSpPr>
        <p:spPr>
          <a:xfrm>
            <a:off x="5526031" y="3087905"/>
            <a:ext cx="931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noProof="0" dirty="0"/>
              <a:t>Z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C728D3B5-48CF-D00A-F213-00CA0ECFDA8A}"/>
              </a:ext>
            </a:extLst>
          </p:cNvPr>
          <p:cNvSpPr txBox="1"/>
          <p:nvPr/>
        </p:nvSpPr>
        <p:spPr>
          <a:xfrm>
            <a:off x="5510033" y="6152404"/>
            <a:ext cx="931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noProof="0" dirty="0"/>
              <a:t>O</a:t>
            </a:r>
          </a:p>
        </p:txBody>
      </p:sp>
      <p:sp>
        <p:nvSpPr>
          <p:cNvPr id="2" name="Arc 50">
            <a:extLst>
              <a:ext uri="{FF2B5EF4-FFF2-40B4-BE49-F238E27FC236}">
                <a16:creationId xmlns:a16="http://schemas.microsoft.com/office/drawing/2014/main" id="{5A4B67B5-75B6-B00B-6008-352FEC299976}"/>
              </a:ext>
            </a:extLst>
          </p:cNvPr>
          <p:cNvSpPr/>
          <p:nvPr/>
        </p:nvSpPr>
        <p:spPr>
          <a:xfrm>
            <a:off x="1933072" y="2731482"/>
            <a:ext cx="7752795" cy="6835848"/>
          </a:xfrm>
          <a:prstGeom prst="arc">
            <a:avLst>
              <a:gd name="adj1" fmla="val 10701153"/>
              <a:gd name="adj2" fmla="val 32014"/>
            </a:avLst>
          </a:prstGeom>
          <a:ln>
            <a:solidFill>
              <a:schemeClr val="accent4">
                <a:lumMod val="60000"/>
                <a:lumOff val="40000"/>
              </a:schemeClr>
            </a:solidFill>
          </a:ln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" name="Ellipse 35">
            <a:extLst>
              <a:ext uri="{FF2B5EF4-FFF2-40B4-BE49-F238E27FC236}">
                <a16:creationId xmlns:a16="http://schemas.microsoft.com/office/drawing/2014/main" id="{796E7111-FA02-24F1-9643-F17A5EDBBE42}"/>
              </a:ext>
            </a:extLst>
          </p:cNvPr>
          <p:cNvSpPr/>
          <p:nvPr/>
        </p:nvSpPr>
        <p:spPr>
          <a:xfrm>
            <a:off x="5822472" y="6154180"/>
            <a:ext cx="129786" cy="138176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cxnSp>
        <p:nvCxnSpPr>
          <p:cNvPr id="8" name="Přímá spojnice 7">
            <a:extLst>
              <a:ext uri="{FF2B5EF4-FFF2-40B4-BE49-F238E27FC236}">
                <a16:creationId xmlns:a16="http://schemas.microsoft.com/office/drawing/2014/main" id="{75CBC09D-8079-F5E9-B585-BBE6A7D07F1D}"/>
              </a:ext>
            </a:extLst>
          </p:cNvPr>
          <p:cNvCxnSpPr>
            <a:cxnSpLocks/>
          </p:cNvCxnSpPr>
          <p:nvPr/>
        </p:nvCxnSpPr>
        <p:spPr>
          <a:xfrm>
            <a:off x="5791198" y="621508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40B7EB5F-E2F3-9438-E712-32CEC6B4850C}"/>
              </a:ext>
            </a:extLst>
          </p:cNvPr>
          <p:cNvCxnSpPr>
            <a:cxnSpLocks/>
          </p:cNvCxnSpPr>
          <p:nvPr/>
        </p:nvCxnSpPr>
        <p:spPr>
          <a:xfrm>
            <a:off x="5779476" y="5828223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191773D0-BE44-5C9B-2A2D-4D20E6CB5D4B}"/>
              </a:ext>
            </a:extLst>
          </p:cNvPr>
          <p:cNvCxnSpPr>
            <a:cxnSpLocks/>
          </p:cNvCxnSpPr>
          <p:nvPr/>
        </p:nvCxnSpPr>
        <p:spPr>
          <a:xfrm>
            <a:off x="5766826" y="545308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>
            <a:extLst>
              <a:ext uri="{FF2B5EF4-FFF2-40B4-BE49-F238E27FC236}">
                <a16:creationId xmlns:a16="http://schemas.microsoft.com/office/drawing/2014/main" id="{56F0864E-4298-A488-1172-605F6972B578}"/>
              </a:ext>
            </a:extLst>
          </p:cNvPr>
          <p:cNvCxnSpPr>
            <a:cxnSpLocks/>
          </p:cNvCxnSpPr>
          <p:nvPr/>
        </p:nvCxnSpPr>
        <p:spPr>
          <a:xfrm>
            <a:off x="5756030" y="506715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>
            <a:extLst>
              <a:ext uri="{FF2B5EF4-FFF2-40B4-BE49-F238E27FC236}">
                <a16:creationId xmlns:a16="http://schemas.microsoft.com/office/drawing/2014/main" id="{5F10229D-90A1-D356-EAFE-7DCFC93D49B1}"/>
              </a:ext>
            </a:extLst>
          </p:cNvPr>
          <p:cNvCxnSpPr>
            <a:cxnSpLocks/>
          </p:cNvCxnSpPr>
          <p:nvPr/>
        </p:nvCxnSpPr>
        <p:spPr>
          <a:xfrm>
            <a:off x="5756030" y="467936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>
            <a:extLst>
              <a:ext uri="{FF2B5EF4-FFF2-40B4-BE49-F238E27FC236}">
                <a16:creationId xmlns:a16="http://schemas.microsoft.com/office/drawing/2014/main" id="{EFF01BAD-39CA-A134-DC18-B1FF7DA4F0D2}"/>
              </a:ext>
            </a:extLst>
          </p:cNvPr>
          <p:cNvCxnSpPr>
            <a:cxnSpLocks/>
          </p:cNvCxnSpPr>
          <p:nvPr/>
        </p:nvCxnSpPr>
        <p:spPr>
          <a:xfrm>
            <a:off x="5756030" y="4292191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>
            <a:extLst>
              <a:ext uri="{FF2B5EF4-FFF2-40B4-BE49-F238E27FC236}">
                <a16:creationId xmlns:a16="http://schemas.microsoft.com/office/drawing/2014/main" id="{7B337F05-F161-DACD-8B1E-A7F0F77C0443}"/>
              </a:ext>
            </a:extLst>
          </p:cNvPr>
          <p:cNvCxnSpPr>
            <a:cxnSpLocks/>
          </p:cNvCxnSpPr>
          <p:nvPr/>
        </p:nvCxnSpPr>
        <p:spPr>
          <a:xfrm>
            <a:off x="5731966" y="3894227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>
            <a:extLst>
              <a:ext uri="{FF2B5EF4-FFF2-40B4-BE49-F238E27FC236}">
                <a16:creationId xmlns:a16="http://schemas.microsoft.com/office/drawing/2014/main" id="{A7B08B47-AD61-0FDD-6604-E4574BC3C4A8}"/>
              </a:ext>
            </a:extLst>
          </p:cNvPr>
          <p:cNvCxnSpPr>
            <a:cxnSpLocks/>
          </p:cNvCxnSpPr>
          <p:nvPr/>
        </p:nvCxnSpPr>
        <p:spPr>
          <a:xfrm>
            <a:off x="5756030" y="3518473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>
            <a:extLst>
              <a:ext uri="{FF2B5EF4-FFF2-40B4-BE49-F238E27FC236}">
                <a16:creationId xmlns:a16="http://schemas.microsoft.com/office/drawing/2014/main" id="{C630B4B9-D7EE-A6B1-77C4-1E98D05CEADA}"/>
              </a:ext>
            </a:extLst>
          </p:cNvPr>
          <p:cNvCxnSpPr>
            <a:cxnSpLocks/>
          </p:cNvCxnSpPr>
          <p:nvPr/>
        </p:nvCxnSpPr>
        <p:spPr>
          <a:xfrm>
            <a:off x="5707902" y="2731482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>
            <a:extLst>
              <a:ext uri="{FF2B5EF4-FFF2-40B4-BE49-F238E27FC236}">
                <a16:creationId xmlns:a16="http://schemas.microsoft.com/office/drawing/2014/main" id="{D8E8EDEC-E9ED-B8E1-BF08-579C4735F401}"/>
              </a:ext>
            </a:extLst>
          </p:cNvPr>
          <p:cNvCxnSpPr>
            <a:cxnSpLocks/>
          </p:cNvCxnSpPr>
          <p:nvPr/>
        </p:nvCxnSpPr>
        <p:spPr>
          <a:xfrm>
            <a:off x="5707902" y="2356341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23">
            <a:extLst>
              <a:ext uri="{FF2B5EF4-FFF2-40B4-BE49-F238E27FC236}">
                <a16:creationId xmlns:a16="http://schemas.microsoft.com/office/drawing/2014/main" id="{28014073-3078-604A-F6B5-3034F031F476}"/>
              </a:ext>
            </a:extLst>
          </p:cNvPr>
          <p:cNvCxnSpPr>
            <a:cxnSpLocks/>
          </p:cNvCxnSpPr>
          <p:nvPr/>
        </p:nvCxnSpPr>
        <p:spPr>
          <a:xfrm>
            <a:off x="5685074" y="198120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>
            <a:extLst>
              <a:ext uri="{FF2B5EF4-FFF2-40B4-BE49-F238E27FC236}">
                <a16:creationId xmlns:a16="http://schemas.microsoft.com/office/drawing/2014/main" id="{DC59D897-ED93-9FF5-4F47-35C9CA2FCDA0}"/>
              </a:ext>
            </a:extLst>
          </p:cNvPr>
          <p:cNvCxnSpPr>
            <a:cxnSpLocks/>
          </p:cNvCxnSpPr>
          <p:nvPr/>
        </p:nvCxnSpPr>
        <p:spPr>
          <a:xfrm>
            <a:off x="5685074" y="158324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27">
            <a:extLst>
              <a:ext uri="{FF2B5EF4-FFF2-40B4-BE49-F238E27FC236}">
                <a16:creationId xmlns:a16="http://schemas.microsoft.com/office/drawing/2014/main" id="{7A1C7BEE-CAD5-36A8-6A1A-718610D42A8E}"/>
              </a:ext>
            </a:extLst>
          </p:cNvPr>
          <p:cNvCxnSpPr>
            <a:cxnSpLocks/>
          </p:cNvCxnSpPr>
          <p:nvPr/>
        </p:nvCxnSpPr>
        <p:spPr>
          <a:xfrm>
            <a:off x="5673042" y="121889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29">
            <a:extLst>
              <a:ext uri="{FF2B5EF4-FFF2-40B4-BE49-F238E27FC236}">
                <a16:creationId xmlns:a16="http://schemas.microsoft.com/office/drawing/2014/main" id="{C30C1CCD-C671-3BFA-D16A-6610ACA83345}"/>
              </a:ext>
            </a:extLst>
          </p:cNvPr>
          <p:cNvCxnSpPr>
            <a:cxnSpLocks/>
          </p:cNvCxnSpPr>
          <p:nvPr/>
        </p:nvCxnSpPr>
        <p:spPr>
          <a:xfrm>
            <a:off x="5673042" y="83234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31">
            <a:extLst>
              <a:ext uri="{FF2B5EF4-FFF2-40B4-BE49-F238E27FC236}">
                <a16:creationId xmlns:a16="http://schemas.microsoft.com/office/drawing/2014/main" id="{FFC692EC-C337-2231-963C-926CB61CC3DC}"/>
              </a:ext>
            </a:extLst>
          </p:cNvPr>
          <p:cNvCxnSpPr>
            <a:cxnSpLocks/>
          </p:cNvCxnSpPr>
          <p:nvPr/>
        </p:nvCxnSpPr>
        <p:spPr>
          <a:xfrm>
            <a:off x="5661628" y="457197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nice 33">
            <a:extLst>
              <a:ext uri="{FF2B5EF4-FFF2-40B4-BE49-F238E27FC236}">
                <a16:creationId xmlns:a16="http://schemas.microsoft.com/office/drawing/2014/main" id="{09065781-0526-C116-276F-EC2A90A39B30}"/>
              </a:ext>
            </a:extLst>
          </p:cNvPr>
          <p:cNvCxnSpPr>
            <a:cxnSpLocks/>
          </p:cNvCxnSpPr>
          <p:nvPr/>
        </p:nvCxnSpPr>
        <p:spPr>
          <a:xfrm>
            <a:off x="5662246" y="58612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55">
                <a:extLst>
                  <a:ext uri="{FF2B5EF4-FFF2-40B4-BE49-F238E27FC236}">
                    <a16:creationId xmlns:a16="http://schemas.microsoft.com/office/drawing/2014/main" id="{029DC15E-FDB6-52F3-7705-128349FA5FF4}"/>
                  </a:ext>
                </a:extLst>
              </p:cNvPr>
              <p:cNvSpPr txBox="1"/>
              <p:nvPr/>
            </p:nvSpPr>
            <p:spPr>
              <a:xfrm>
                <a:off x="353301" y="645999"/>
                <a:ext cx="5234976" cy="12211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0" i="1" noProof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GB" sz="2800" b="0" i="1" noProof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GB" sz="2800" b="0" i="1" noProof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800" noProof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endParaRPr lang="en-GB" sz="2800" noProof="0" dirty="0">
                  <a:latin typeface="Calibri "/>
                  <a:ea typeface="Cambria Math" panose="02040503050406030204" pitchFamily="18" charset="0"/>
                </a:endParaRPr>
              </a:p>
              <a:p>
                <a:endParaRPr lang="en-GB" noProof="0" dirty="0"/>
              </a:p>
            </p:txBody>
          </p:sp>
        </mc:Choice>
        <mc:Fallback xmlns="">
          <p:sp>
            <p:nvSpPr>
              <p:cNvPr id="9" name="ZoneTexte 55">
                <a:extLst>
                  <a:ext uri="{FF2B5EF4-FFF2-40B4-BE49-F238E27FC236}">
                    <a16:creationId xmlns:a16="http://schemas.microsoft.com/office/drawing/2014/main" id="{029DC15E-FDB6-52F3-7705-128349FA5F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301" y="645999"/>
                <a:ext cx="5234976" cy="122116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Hvězda: sedmicípá 15">
            <a:extLst>
              <a:ext uri="{FF2B5EF4-FFF2-40B4-BE49-F238E27FC236}">
                <a16:creationId xmlns:a16="http://schemas.microsoft.com/office/drawing/2014/main" id="{69E1514A-36DE-4939-B2B7-CFD45E813C4D}"/>
              </a:ext>
            </a:extLst>
          </p:cNvPr>
          <p:cNvSpPr/>
          <p:nvPr/>
        </p:nvSpPr>
        <p:spPr>
          <a:xfrm>
            <a:off x="5761579" y="3056861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18" name="Hvězda: sedmicípá 17">
            <a:extLst>
              <a:ext uri="{FF2B5EF4-FFF2-40B4-BE49-F238E27FC236}">
                <a16:creationId xmlns:a16="http://schemas.microsoft.com/office/drawing/2014/main" id="{AD1078AC-2A07-571A-710A-0C22916966C2}"/>
              </a:ext>
            </a:extLst>
          </p:cNvPr>
          <p:cNvSpPr/>
          <p:nvPr/>
        </p:nvSpPr>
        <p:spPr>
          <a:xfrm>
            <a:off x="4147585" y="3079825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5" name="Hvězda: sedmicípá 24">
            <a:extLst>
              <a:ext uri="{FF2B5EF4-FFF2-40B4-BE49-F238E27FC236}">
                <a16:creationId xmlns:a16="http://schemas.microsoft.com/office/drawing/2014/main" id="{8D6F05F0-B21C-020A-7B02-04FDB57DCC42}"/>
              </a:ext>
            </a:extLst>
          </p:cNvPr>
          <p:cNvSpPr/>
          <p:nvPr/>
        </p:nvSpPr>
        <p:spPr>
          <a:xfrm>
            <a:off x="7349172" y="3088371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06B38A6A-2843-2CAF-AA22-712896CC2564}"/>
              </a:ext>
            </a:extLst>
          </p:cNvPr>
          <p:cNvSpPr/>
          <p:nvPr/>
        </p:nvSpPr>
        <p:spPr>
          <a:xfrm>
            <a:off x="6162062" y="1695451"/>
            <a:ext cx="245834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cap="none" spc="0" dirty="0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spot</a:t>
            </a:r>
          </a:p>
        </p:txBody>
      </p:sp>
      <p:sp>
        <p:nvSpPr>
          <p:cNvPr id="7" name="Šipka: dolů 6">
            <a:extLst>
              <a:ext uri="{FF2B5EF4-FFF2-40B4-BE49-F238E27FC236}">
                <a16:creationId xmlns:a16="http://schemas.microsoft.com/office/drawing/2014/main" id="{958C1EAE-490D-3700-A2A2-7284C65677D0}"/>
              </a:ext>
            </a:extLst>
          </p:cNvPr>
          <p:cNvSpPr/>
          <p:nvPr/>
        </p:nvSpPr>
        <p:spPr>
          <a:xfrm rot="18803547">
            <a:off x="6821187" y="2398235"/>
            <a:ext cx="209199" cy="753330"/>
          </a:xfrm>
          <a:prstGeom prst="downArrow">
            <a:avLst/>
          </a:prstGeom>
          <a:solidFill>
            <a:srgbClr val="FFFF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7" name="Šipka: dolů 26">
            <a:extLst>
              <a:ext uri="{FF2B5EF4-FFF2-40B4-BE49-F238E27FC236}">
                <a16:creationId xmlns:a16="http://schemas.microsoft.com/office/drawing/2014/main" id="{E78842D3-DCE7-065E-45B6-3ED4BC082066}"/>
              </a:ext>
            </a:extLst>
          </p:cNvPr>
          <p:cNvSpPr/>
          <p:nvPr/>
        </p:nvSpPr>
        <p:spPr>
          <a:xfrm rot="17678380">
            <a:off x="5253519" y="5648995"/>
            <a:ext cx="209199" cy="753330"/>
          </a:xfrm>
          <a:prstGeom prst="downArrow">
            <a:avLst/>
          </a:prstGeom>
          <a:solidFill>
            <a:srgbClr val="FFFF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9" name="Obdélník 28">
            <a:extLst>
              <a:ext uri="{FF2B5EF4-FFF2-40B4-BE49-F238E27FC236}">
                <a16:creationId xmlns:a16="http://schemas.microsoft.com/office/drawing/2014/main" id="{35CE27E6-B521-0893-BDFA-9F9FE2E8CC6B}"/>
              </a:ext>
            </a:extLst>
          </p:cNvPr>
          <p:cNvSpPr/>
          <p:nvPr/>
        </p:nvSpPr>
        <p:spPr>
          <a:xfrm>
            <a:off x="1033670" y="5153952"/>
            <a:ext cx="411499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cap="none" spc="0" dirty="0" err="1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wave</a:t>
            </a:r>
            <a:r>
              <a:rPr lang="cs-CZ" sz="5400" cap="none" spc="0" dirty="0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 source</a:t>
            </a: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68EF89CA-EE82-4372-5B4D-6A7D813FAD3D}"/>
              </a:ext>
            </a:extLst>
          </p:cNvPr>
          <p:cNvSpPr/>
          <p:nvPr/>
        </p:nvSpPr>
        <p:spPr>
          <a:xfrm>
            <a:off x="566057" y="2274159"/>
            <a:ext cx="141642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cap="none" spc="0" dirty="0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rod</a:t>
            </a:r>
          </a:p>
        </p:txBody>
      </p:sp>
    </p:spTree>
    <p:extLst>
      <p:ext uri="{BB962C8B-B14F-4D97-AF65-F5344CB8AC3E}">
        <p14:creationId xmlns:p14="http://schemas.microsoft.com/office/powerpoint/2010/main" val="2660272684"/>
      </p:ext>
    </p:extLst>
  </p:cSld>
  <p:clrMapOvr>
    <a:masterClrMapping/>
  </p:clrMapOvr>
  <p:transition spd="med" advClick="0" advTm="60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2BB4FE-3DF1-F69A-BE2B-CC3E39EBEF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72791E0C-047A-942A-7484-9FF9F63C1210}"/>
              </a:ext>
            </a:extLst>
          </p:cNvPr>
          <p:cNvCxnSpPr>
            <a:cxnSpLocks/>
          </p:cNvCxnSpPr>
          <p:nvPr/>
        </p:nvCxnSpPr>
        <p:spPr>
          <a:xfrm flipV="1">
            <a:off x="566057" y="3109676"/>
            <a:ext cx="11146972" cy="24098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AB928995-720A-74E5-957F-FDC4557B1F50}"/>
              </a:ext>
            </a:extLst>
          </p:cNvPr>
          <p:cNvCxnSpPr>
            <a:cxnSpLocks/>
          </p:cNvCxnSpPr>
          <p:nvPr/>
        </p:nvCxnSpPr>
        <p:spPr>
          <a:xfrm flipH="1" flipV="1">
            <a:off x="5767753" y="0"/>
            <a:ext cx="119612" cy="6162261"/>
          </a:xfrm>
          <a:prstGeom prst="line">
            <a:avLst/>
          </a:prstGeom>
          <a:ln w="1905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87FB515B-FFC7-0253-FD64-196D54F59823}"/>
              </a:ext>
            </a:extLst>
          </p:cNvPr>
          <p:cNvSpPr txBox="1"/>
          <p:nvPr/>
        </p:nvSpPr>
        <p:spPr>
          <a:xfrm>
            <a:off x="5526031" y="3087905"/>
            <a:ext cx="931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noProof="0" dirty="0"/>
              <a:t>Z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89C3BD1E-C78B-0152-14BB-7ADFECE5E2FA}"/>
              </a:ext>
            </a:extLst>
          </p:cNvPr>
          <p:cNvSpPr txBox="1"/>
          <p:nvPr/>
        </p:nvSpPr>
        <p:spPr>
          <a:xfrm>
            <a:off x="5508490" y="6150842"/>
            <a:ext cx="931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noProof="0" dirty="0"/>
              <a:t>O</a:t>
            </a:r>
          </a:p>
        </p:txBody>
      </p:sp>
      <p:sp>
        <p:nvSpPr>
          <p:cNvPr id="2" name="Arc 50">
            <a:extLst>
              <a:ext uri="{FF2B5EF4-FFF2-40B4-BE49-F238E27FC236}">
                <a16:creationId xmlns:a16="http://schemas.microsoft.com/office/drawing/2014/main" id="{869622BA-A25B-2220-8081-1D0F2AF90405}"/>
              </a:ext>
            </a:extLst>
          </p:cNvPr>
          <p:cNvSpPr/>
          <p:nvPr/>
        </p:nvSpPr>
        <p:spPr>
          <a:xfrm>
            <a:off x="1474672" y="2375198"/>
            <a:ext cx="8686801" cy="9123894"/>
          </a:xfrm>
          <a:prstGeom prst="arc">
            <a:avLst>
              <a:gd name="adj1" fmla="val 11429322"/>
              <a:gd name="adj2" fmla="val 20947952"/>
            </a:avLst>
          </a:prstGeom>
          <a:ln>
            <a:solidFill>
              <a:schemeClr val="accent4">
                <a:lumMod val="60000"/>
                <a:lumOff val="40000"/>
              </a:schemeClr>
            </a:solidFill>
          </a:ln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" name="Ellipse 35">
            <a:extLst>
              <a:ext uri="{FF2B5EF4-FFF2-40B4-BE49-F238E27FC236}">
                <a16:creationId xmlns:a16="http://schemas.microsoft.com/office/drawing/2014/main" id="{CD8A5EFB-57CC-69F7-6290-DECE96C1EBDA}"/>
              </a:ext>
            </a:extLst>
          </p:cNvPr>
          <p:cNvSpPr/>
          <p:nvPr/>
        </p:nvSpPr>
        <p:spPr>
          <a:xfrm>
            <a:off x="5822472" y="6154180"/>
            <a:ext cx="129786" cy="138176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cxnSp>
        <p:nvCxnSpPr>
          <p:cNvPr id="8" name="Přímá spojnice 7">
            <a:extLst>
              <a:ext uri="{FF2B5EF4-FFF2-40B4-BE49-F238E27FC236}">
                <a16:creationId xmlns:a16="http://schemas.microsoft.com/office/drawing/2014/main" id="{9E56C01D-C971-2966-7D96-E571BAEF4F56}"/>
              </a:ext>
            </a:extLst>
          </p:cNvPr>
          <p:cNvCxnSpPr>
            <a:cxnSpLocks/>
          </p:cNvCxnSpPr>
          <p:nvPr/>
        </p:nvCxnSpPr>
        <p:spPr>
          <a:xfrm>
            <a:off x="5791198" y="621508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3EA712FC-30DE-75FD-9B2A-52B294B72812}"/>
              </a:ext>
            </a:extLst>
          </p:cNvPr>
          <p:cNvCxnSpPr>
            <a:cxnSpLocks/>
          </p:cNvCxnSpPr>
          <p:nvPr/>
        </p:nvCxnSpPr>
        <p:spPr>
          <a:xfrm>
            <a:off x="5779476" y="5828223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C35FFDD5-D1EE-6D00-75AD-19BE190C18B0}"/>
              </a:ext>
            </a:extLst>
          </p:cNvPr>
          <p:cNvCxnSpPr>
            <a:cxnSpLocks/>
          </p:cNvCxnSpPr>
          <p:nvPr/>
        </p:nvCxnSpPr>
        <p:spPr>
          <a:xfrm>
            <a:off x="5766826" y="545308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>
            <a:extLst>
              <a:ext uri="{FF2B5EF4-FFF2-40B4-BE49-F238E27FC236}">
                <a16:creationId xmlns:a16="http://schemas.microsoft.com/office/drawing/2014/main" id="{953DE874-E760-62EC-DB6D-12E75CC7BDC4}"/>
              </a:ext>
            </a:extLst>
          </p:cNvPr>
          <p:cNvCxnSpPr>
            <a:cxnSpLocks/>
          </p:cNvCxnSpPr>
          <p:nvPr/>
        </p:nvCxnSpPr>
        <p:spPr>
          <a:xfrm>
            <a:off x="5756030" y="506715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>
            <a:extLst>
              <a:ext uri="{FF2B5EF4-FFF2-40B4-BE49-F238E27FC236}">
                <a16:creationId xmlns:a16="http://schemas.microsoft.com/office/drawing/2014/main" id="{BA4713DE-68D0-FBC7-6C9D-51244E292CEB}"/>
              </a:ext>
            </a:extLst>
          </p:cNvPr>
          <p:cNvCxnSpPr>
            <a:cxnSpLocks/>
          </p:cNvCxnSpPr>
          <p:nvPr/>
        </p:nvCxnSpPr>
        <p:spPr>
          <a:xfrm>
            <a:off x="5756030" y="467936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>
            <a:extLst>
              <a:ext uri="{FF2B5EF4-FFF2-40B4-BE49-F238E27FC236}">
                <a16:creationId xmlns:a16="http://schemas.microsoft.com/office/drawing/2014/main" id="{BC60F324-1923-90A3-B993-347A497FBC7A}"/>
              </a:ext>
            </a:extLst>
          </p:cNvPr>
          <p:cNvCxnSpPr>
            <a:cxnSpLocks/>
          </p:cNvCxnSpPr>
          <p:nvPr/>
        </p:nvCxnSpPr>
        <p:spPr>
          <a:xfrm>
            <a:off x="5756030" y="4292191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>
            <a:extLst>
              <a:ext uri="{FF2B5EF4-FFF2-40B4-BE49-F238E27FC236}">
                <a16:creationId xmlns:a16="http://schemas.microsoft.com/office/drawing/2014/main" id="{D500F85E-B182-974E-EED9-23507ECDADBA}"/>
              </a:ext>
            </a:extLst>
          </p:cNvPr>
          <p:cNvCxnSpPr>
            <a:cxnSpLocks/>
          </p:cNvCxnSpPr>
          <p:nvPr/>
        </p:nvCxnSpPr>
        <p:spPr>
          <a:xfrm>
            <a:off x="5731966" y="3894227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>
            <a:extLst>
              <a:ext uri="{FF2B5EF4-FFF2-40B4-BE49-F238E27FC236}">
                <a16:creationId xmlns:a16="http://schemas.microsoft.com/office/drawing/2014/main" id="{3E700BFB-1A9A-07A4-AEA6-43EB585BB056}"/>
              </a:ext>
            </a:extLst>
          </p:cNvPr>
          <p:cNvCxnSpPr>
            <a:cxnSpLocks/>
          </p:cNvCxnSpPr>
          <p:nvPr/>
        </p:nvCxnSpPr>
        <p:spPr>
          <a:xfrm>
            <a:off x="5756030" y="3518473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>
            <a:extLst>
              <a:ext uri="{FF2B5EF4-FFF2-40B4-BE49-F238E27FC236}">
                <a16:creationId xmlns:a16="http://schemas.microsoft.com/office/drawing/2014/main" id="{3A39FB80-2E01-E7B9-8B14-2CADACD2B42B}"/>
              </a:ext>
            </a:extLst>
          </p:cNvPr>
          <p:cNvCxnSpPr>
            <a:cxnSpLocks/>
          </p:cNvCxnSpPr>
          <p:nvPr/>
        </p:nvCxnSpPr>
        <p:spPr>
          <a:xfrm>
            <a:off x="5707902" y="2731482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>
            <a:extLst>
              <a:ext uri="{FF2B5EF4-FFF2-40B4-BE49-F238E27FC236}">
                <a16:creationId xmlns:a16="http://schemas.microsoft.com/office/drawing/2014/main" id="{56F1244A-D401-D09E-E037-61B955D6CC31}"/>
              </a:ext>
            </a:extLst>
          </p:cNvPr>
          <p:cNvCxnSpPr>
            <a:cxnSpLocks/>
          </p:cNvCxnSpPr>
          <p:nvPr/>
        </p:nvCxnSpPr>
        <p:spPr>
          <a:xfrm>
            <a:off x="5707902" y="2356341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23">
            <a:extLst>
              <a:ext uri="{FF2B5EF4-FFF2-40B4-BE49-F238E27FC236}">
                <a16:creationId xmlns:a16="http://schemas.microsoft.com/office/drawing/2014/main" id="{4F292241-C284-0A90-8F26-C3A131739396}"/>
              </a:ext>
            </a:extLst>
          </p:cNvPr>
          <p:cNvCxnSpPr>
            <a:cxnSpLocks/>
          </p:cNvCxnSpPr>
          <p:nvPr/>
        </p:nvCxnSpPr>
        <p:spPr>
          <a:xfrm>
            <a:off x="5685074" y="198120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>
            <a:extLst>
              <a:ext uri="{FF2B5EF4-FFF2-40B4-BE49-F238E27FC236}">
                <a16:creationId xmlns:a16="http://schemas.microsoft.com/office/drawing/2014/main" id="{DA2D5834-6F54-B6A2-9B32-B696B31A99FF}"/>
              </a:ext>
            </a:extLst>
          </p:cNvPr>
          <p:cNvCxnSpPr>
            <a:cxnSpLocks/>
          </p:cNvCxnSpPr>
          <p:nvPr/>
        </p:nvCxnSpPr>
        <p:spPr>
          <a:xfrm>
            <a:off x="5685074" y="158324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27">
            <a:extLst>
              <a:ext uri="{FF2B5EF4-FFF2-40B4-BE49-F238E27FC236}">
                <a16:creationId xmlns:a16="http://schemas.microsoft.com/office/drawing/2014/main" id="{4D5031CD-11A0-722C-5C70-2783BFD4D551}"/>
              </a:ext>
            </a:extLst>
          </p:cNvPr>
          <p:cNvCxnSpPr>
            <a:cxnSpLocks/>
          </p:cNvCxnSpPr>
          <p:nvPr/>
        </p:nvCxnSpPr>
        <p:spPr>
          <a:xfrm>
            <a:off x="5673042" y="121889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29">
            <a:extLst>
              <a:ext uri="{FF2B5EF4-FFF2-40B4-BE49-F238E27FC236}">
                <a16:creationId xmlns:a16="http://schemas.microsoft.com/office/drawing/2014/main" id="{006F22AE-9774-C285-6A63-EB8C3E51486D}"/>
              </a:ext>
            </a:extLst>
          </p:cNvPr>
          <p:cNvCxnSpPr>
            <a:cxnSpLocks/>
          </p:cNvCxnSpPr>
          <p:nvPr/>
        </p:nvCxnSpPr>
        <p:spPr>
          <a:xfrm>
            <a:off x="5673042" y="83234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31">
            <a:extLst>
              <a:ext uri="{FF2B5EF4-FFF2-40B4-BE49-F238E27FC236}">
                <a16:creationId xmlns:a16="http://schemas.microsoft.com/office/drawing/2014/main" id="{33B9BBB1-637C-B671-F584-F59E1A855C60}"/>
              </a:ext>
            </a:extLst>
          </p:cNvPr>
          <p:cNvCxnSpPr>
            <a:cxnSpLocks/>
          </p:cNvCxnSpPr>
          <p:nvPr/>
        </p:nvCxnSpPr>
        <p:spPr>
          <a:xfrm>
            <a:off x="5661628" y="457197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nice 33">
            <a:extLst>
              <a:ext uri="{FF2B5EF4-FFF2-40B4-BE49-F238E27FC236}">
                <a16:creationId xmlns:a16="http://schemas.microsoft.com/office/drawing/2014/main" id="{C5985077-AE08-CDCD-D8EF-3A2C8ED7A9DC}"/>
              </a:ext>
            </a:extLst>
          </p:cNvPr>
          <p:cNvCxnSpPr>
            <a:cxnSpLocks/>
          </p:cNvCxnSpPr>
          <p:nvPr/>
        </p:nvCxnSpPr>
        <p:spPr>
          <a:xfrm>
            <a:off x="5662246" y="58612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55">
                <a:extLst>
                  <a:ext uri="{FF2B5EF4-FFF2-40B4-BE49-F238E27FC236}">
                    <a16:creationId xmlns:a16="http://schemas.microsoft.com/office/drawing/2014/main" id="{0AFA1700-17D4-9718-E236-99421E346C35}"/>
                  </a:ext>
                </a:extLst>
              </p:cNvPr>
              <p:cNvSpPr txBox="1"/>
              <p:nvPr/>
            </p:nvSpPr>
            <p:spPr>
              <a:xfrm>
                <a:off x="353301" y="645999"/>
                <a:ext cx="5234976" cy="12211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0" i="1" noProof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GB" sz="2800" b="0" i="1" noProof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GB" sz="2800" b="0" i="1" noProof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800" noProof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endParaRPr lang="en-GB" sz="2800" noProof="0" dirty="0">
                  <a:latin typeface="Calibri "/>
                  <a:ea typeface="Cambria Math" panose="02040503050406030204" pitchFamily="18" charset="0"/>
                </a:endParaRPr>
              </a:p>
              <a:p>
                <a:endParaRPr lang="en-GB" noProof="0" dirty="0"/>
              </a:p>
            </p:txBody>
          </p:sp>
        </mc:Choice>
        <mc:Fallback xmlns="">
          <p:sp>
            <p:nvSpPr>
              <p:cNvPr id="9" name="ZoneTexte 55">
                <a:extLst>
                  <a:ext uri="{FF2B5EF4-FFF2-40B4-BE49-F238E27FC236}">
                    <a16:creationId xmlns:a16="http://schemas.microsoft.com/office/drawing/2014/main" id="{0AFA1700-17D4-9718-E236-99421E346C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301" y="645999"/>
                <a:ext cx="5234976" cy="122116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Hvězda: sedmicípá 15">
            <a:extLst>
              <a:ext uri="{FF2B5EF4-FFF2-40B4-BE49-F238E27FC236}">
                <a16:creationId xmlns:a16="http://schemas.microsoft.com/office/drawing/2014/main" id="{79B0744E-96BB-4815-C702-5B8AFCB95503}"/>
              </a:ext>
            </a:extLst>
          </p:cNvPr>
          <p:cNvSpPr/>
          <p:nvPr/>
        </p:nvSpPr>
        <p:spPr>
          <a:xfrm>
            <a:off x="5761579" y="3056861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18" name="Hvězda: sedmicípá 17">
            <a:extLst>
              <a:ext uri="{FF2B5EF4-FFF2-40B4-BE49-F238E27FC236}">
                <a16:creationId xmlns:a16="http://schemas.microsoft.com/office/drawing/2014/main" id="{01B5FDF8-0618-BFD7-C48F-D448690E3CF8}"/>
              </a:ext>
            </a:extLst>
          </p:cNvPr>
          <p:cNvSpPr/>
          <p:nvPr/>
        </p:nvSpPr>
        <p:spPr>
          <a:xfrm>
            <a:off x="4147585" y="3079825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5" name="Hvězda: sedmicípá 24">
            <a:extLst>
              <a:ext uri="{FF2B5EF4-FFF2-40B4-BE49-F238E27FC236}">
                <a16:creationId xmlns:a16="http://schemas.microsoft.com/office/drawing/2014/main" id="{D87E5C42-EE4A-BEE8-4040-6815E8F3B417}"/>
              </a:ext>
            </a:extLst>
          </p:cNvPr>
          <p:cNvSpPr/>
          <p:nvPr/>
        </p:nvSpPr>
        <p:spPr>
          <a:xfrm>
            <a:off x="7349172" y="3088371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1" name="Hvězda: sedmicípá 30">
            <a:extLst>
              <a:ext uri="{FF2B5EF4-FFF2-40B4-BE49-F238E27FC236}">
                <a16:creationId xmlns:a16="http://schemas.microsoft.com/office/drawing/2014/main" id="{CA23FFB0-6567-82E2-329C-366D31A14113}"/>
              </a:ext>
            </a:extLst>
          </p:cNvPr>
          <p:cNvSpPr/>
          <p:nvPr/>
        </p:nvSpPr>
        <p:spPr>
          <a:xfrm>
            <a:off x="3429688" y="3079825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3" name="Hvězda: sedmicípá 32">
            <a:extLst>
              <a:ext uri="{FF2B5EF4-FFF2-40B4-BE49-F238E27FC236}">
                <a16:creationId xmlns:a16="http://schemas.microsoft.com/office/drawing/2014/main" id="{38648B32-2F1A-EA92-AF25-C707FA7ED1F9}"/>
              </a:ext>
            </a:extLst>
          </p:cNvPr>
          <p:cNvSpPr/>
          <p:nvPr/>
        </p:nvSpPr>
        <p:spPr>
          <a:xfrm>
            <a:off x="8081389" y="3088371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81543E5A-19D9-070C-8BE1-8D8E71D0E2BD}"/>
              </a:ext>
            </a:extLst>
          </p:cNvPr>
          <p:cNvSpPr/>
          <p:nvPr/>
        </p:nvSpPr>
        <p:spPr>
          <a:xfrm>
            <a:off x="6162062" y="1695451"/>
            <a:ext cx="245834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cap="none" spc="0" dirty="0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spot</a:t>
            </a:r>
          </a:p>
        </p:txBody>
      </p:sp>
      <p:sp>
        <p:nvSpPr>
          <p:cNvPr id="7" name="Šipka: dolů 6">
            <a:extLst>
              <a:ext uri="{FF2B5EF4-FFF2-40B4-BE49-F238E27FC236}">
                <a16:creationId xmlns:a16="http://schemas.microsoft.com/office/drawing/2014/main" id="{92A65E8B-CB15-4A4A-F84F-3F4914B807B0}"/>
              </a:ext>
            </a:extLst>
          </p:cNvPr>
          <p:cNvSpPr/>
          <p:nvPr/>
        </p:nvSpPr>
        <p:spPr>
          <a:xfrm rot="18803547">
            <a:off x="7631221" y="2368386"/>
            <a:ext cx="209199" cy="753330"/>
          </a:xfrm>
          <a:prstGeom prst="downArrow">
            <a:avLst/>
          </a:prstGeom>
          <a:solidFill>
            <a:srgbClr val="FFFF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7" name="Šipka: dolů 26">
            <a:extLst>
              <a:ext uri="{FF2B5EF4-FFF2-40B4-BE49-F238E27FC236}">
                <a16:creationId xmlns:a16="http://schemas.microsoft.com/office/drawing/2014/main" id="{410F71EF-36B8-D20A-57C6-40AD32323CF0}"/>
              </a:ext>
            </a:extLst>
          </p:cNvPr>
          <p:cNvSpPr/>
          <p:nvPr/>
        </p:nvSpPr>
        <p:spPr>
          <a:xfrm rot="17678380">
            <a:off x="5253519" y="5648995"/>
            <a:ext cx="209199" cy="753330"/>
          </a:xfrm>
          <a:prstGeom prst="downArrow">
            <a:avLst/>
          </a:prstGeom>
          <a:solidFill>
            <a:srgbClr val="FFFF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9" name="Obdélník 28">
            <a:extLst>
              <a:ext uri="{FF2B5EF4-FFF2-40B4-BE49-F238E27FC236}">
                <a16:creationId xmlns:a16="http://schemas.microsoft.com/office/drawing/2014/main" id="{A05406EF-2221-E91B-9D1A-3CD78EBA8BC9}"/>
              </a:ext>
            </a:extLst>
          </p:cNvPr>
          <p:cNvSpPr/>
          <p:nvPr/>
        </p:nvSpPr>
        <p:spPr>
          <a:xfrm>
            <a:off x="1033670" y="5153952"/>
            <a:ext cx="411499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cap="none" spc="0" dirty="0" err="1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wave</a:t>
            </a:r>
            <a:r>
              <a:rPr lang="cs-CZ" sz="5400" cap="none" spc="0" dirty="0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 source</a:t>
            </a: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B8D030A1-DF59-FF9B-0112-B789F695B965}"/>
              </a:ext>
            </a:extLst>
          </p:cNvPr>
          <p:cNvSpPr/>
          <p:nvPr/>
        </p:nvSpPr>
        <p:spPr>
          <a:xfrm>
            <a:off x="566057" y="2274159"/>
            <a:ext cx="141642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cap="none" spc="0" dirty="0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rod</a:t>
            </a:r>
          </a:p>
        </p:txBody>
      </p:sp>
    </p:spTree>
    <p:extLst>
      <p:ext uri="{BB962C8B-B14F-4D97-AF65-F5344CB8AC3E}">
        <p14:creationId xmlns:p14="http://schemas.microsoft.com/office/powerpoint/2010/main" val="2561744945"/>
      </p:ext>
    </p:extLst>
  </p:cSld>
  <p:clrMapOvr>
    <a:masterClrMapping/>
  </p:clrMapOvr>
  <p:transition spd="med" advClick="0" advTm="60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0DBBF0-E8CB-444E-D98C-9075F8C19D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C57039CE-CD3D-0FA5-4285-374F918317F8}"/>
              </a:ext>
            </a:extLst>
          </p:cNvPr>
          <p:cNvCxnSpPr>
            <a:cxnSpLocks/>
          </p:cNvCxnSpPr>
          <p:nvPr/>
        </p:nvCxnSpPr>
        <p:spPr>
          <a:xfrm flipV="1">
            <a:off x="566057" y="3109676"/>
            <a:ext cx="11146972" cy="24098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42358512-C764-9882-04FA-25A27A13AA54}"/>
              </a:ext>
            </a:extLst>
          </p:cNvPr>
          <p:cNvCxnSpPr>
            <a:cxnSpLocks/>
          </p:cNvCxnSpPr>
          <p:nvPr/>
        </p:nvCxnSpPr>
        <p:spPr>
          <a:xfrm flipH="1" flipV="1">
            <a:off x="5767753" y="0"/>
            <a:ext cx="119612" cy="6162261"/>
          </a:xfrm>
          <a:prstGeom prst="line">
            <a:avLst/>
          </a:prstGeom>
          <a:ln w="1905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ED67DA9E-5609-9D63-0BEC-E3813138BD5F}"/>
              </a:ext>
            </a:extLst>
          </p:cNvPr>
          <p:cNvSpPr txBox="1"/>
          <p:nvPr/>
        </p:nvSpPr>
        <p:spPr>
          <a:xfrm>
            <a:off x="5526031" y="3087905"/>
            <a:ext cx="931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noProof="0" dirty="0"/>
              <a:t>Z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CA4EF414-F83A-4B7B-14FC-8952DDB1573F}"/>
              </a:ext>
            </a:extLst>
          </p:cNvPr>
          <p:cNvSpPr txBox="1"/>
          <p:nvPr/>
        </p:nvSpPr>
        <p:spPr>
          <a:xfrm>
            <a:off x="5508971" y="6153597"/>
            <a:ext cx="931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noProof="0" dirty="0"/>
              <a:t>O</a:t>
            </a:r>
          </a:p>
        </p:txBody>
      </p:sp>
      <p:sp>
        <p:nvSpPr>
          <p:cNvPr id="2" name="Arc 50">
            <a:extLst>
              <a:ext uri="{FF2B5EF4-FFF2-40B4-BE49-F238E27FC236}">
                <a16:creationId xmlns:a16="http://schemas.microsoft.com/office/drawing/2014/main" id="{49D4DDEC-CC45-761B-59AB-19D989F4C501}"/>
              </a:ext>
            </a:extLst>
          </p:cNvPr>
          <p:cNvSpPr/>
          <p:nvPr/>
        </p:nvSpPr>
        <p:spPr>
          <a:xfrm>
            <a:off x="1303868" y="1981200"/>
            <a:ext cx="8991600" cy="9557648"/>
          </a:xfrm>
          <a:prstGeom prst="arc">
            <a:avLst>
              <a:gd name="adj1" fmla="val 11429322"/>
              <a:gd name="adj2" fmla="val 20947952"/>
            </a:avLst>
          </a:prstGeom>
          <a:ln>
            <a:solidFill>
              <a:schemeClr val="accent4">
                <a:lumMod val="60000"/>
                <a:lumOff val="40000"/>
              </a:schemeClr>
            </a:solidFill>
          </a:ln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" name="Ellipse 35">
            <a:extLst>
              <a:ext uri="{FF2B5EF4-FFF2-40B4-BE49-F238E27FC236}">
                <a16:creationId xmlns:a16="http://schemas.microsoft.com/office/drawing/2014/main" id="{09146DB7-EC0C-60E6-D6ED-A5B508813ACE}"/>
              </a:ext>
            </a:extLst>
          </p:cNvPr>
          <p:cNvSpPr/>
          <p:nvPr/>
        </p:nvSpPr>
        <p:spPr>
          <a:xfrm>
            <a:off x="5822472" y="6154180"/>
            <a:ext cx="129786" cy="138176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cxnSp>
        <p:nvCxnSpPr>
          <p:cNvPr id="8" name="Přímá spojnice 7">
            <a:extLst>
              <a:ext uri="{FF2B5EF4-FFF2-40B4-BE49-F238E27FC236}">
                <a16:creationId xmlns:a16="http://schemas.microsoft.com/office/drawing/2014/main" id="{DC40842A-5B62-0622-884C-47C873A5BBFF}"/>
              </a:ext>
            </a:extLst>
          </p:cNvPr>
          <p:cNvCxnSpPr>
            <a:cxnSpLocks/>
          </p:cNvCxnSpPr>
          <p:nvPr/>
        </p:nvCxnSpPr>
        <p:spPr>
          <a:xfrm>
            <a:off x="5791198" y="621508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85BA8F65-5FCA-A6BD-B213-9D337D1156EA}"/>
              </a:ext>
            </a:extLst>
          </p:cNvPr>
          <p:cNvCxnSpPr>
            <a:cxnSpLocks/>
          </p:cNvCxnSpPr>
          <p:nvPr/>
        </p:nvCxnSpPr>
        <p:spPr>
          <a:xfrm>
            <a:off x="5779476" y="5828223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2F30F9C7-A8B8-15DB-DEB1-9AE780EA7C08}"/>
              </a:ext>
            </a:extLst>
          </p:cNvPr>
          <p:cNvCxnSpPr>
            <a:cxnSpLocks/>
          </p:cNvCxnSpPr>
          <p:nvPr/>
        </p:nvCxnSpPr>
        <p:spPr>
          <a:xfrm>
            <a:off x="5766826" y="545308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>
            <a:extLst>
              <a:ext uri="{FF2B5EF4-FFF2-40B4-BE49-F238E27FC236}">
                <a16:creationId xmlns:a16="http://schemas.microsoft.com/office/drawing/2014/main" id="{1C5B89D8-7867-172E-DF22-0ECD1ED3AECA}"/>
              </a:ext>
            </a:extLst>
          </p:cNvPr>
          <p:cNvCxnSpPr>
            <a:cxnSpLocks/>
          </p:cNvCxnSpPr>
          <p:nvPr/>
        </p:nvCxnSpPr>
        <p:spPr>
          <a:xfrm>
            <a:off x="5756030" y="506715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>
            <a:extLst>
              <a:ext uri="{FF2B5EF4-FFF2-40B4-BE49-F238E27FC236}">
                <a16:creationId xmlns:a16="http://schemas.microsoft.com/office/drawing/2014/main" id="{13F3AA8B-CB4A-6514-B76C-F14A841452DA}"/>
              </a:ext>
            </a:extLst>
          </p:cNvPr>
          <p:cNvCxnSpPr>
            <a:cxnSpLocks/>
          </p:cNvCxnSpPr>
          <p:nvPr/>
        </p:nvCxnSpPr>
        <p:spPr>
          <a:xfrm>
            <a:off x="5756030" y="467936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>
            <a:extLst>
              <a:ext uri="{FF2B5EF4-FFF2-40B4-BE49-F238E27FC236}">
                <a16:creationId xmlns:a16="http://schemas.microsoft.com/office/drawing/2014/main" id="{1D5BDE9E-81F5-B4D3-8BA2-F89FAA61C7EF}"/>
              </a:ext>
            </a:extLst>
          </p:cNvPr>
          <p:cNvCxnSpPr>
            <a:cxnSpLocks/>
          </p:cNvCxnSpPr>
          <p:nvPr/>
        </p:nvCxnSpPr>
        <p:spPr>
          <a:xfrm>
            <a:off x="5756030" y="4292191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>
            <a:extLst>
              <a:ext uri="{FF2B5EF4-FFF2-40B4-BE49-F238E27FC236}">
                <a16:creationId xmlns:a16="http://schemas.microsoft.com/office/drawing/2014/main" id="{8361DA16-873B-0443-CF58-C76CF9A0E994}"/>
              </a:ext>
            </a:extLst>
          </p:cNvPr>
          <p:cNvCxnSpPr>
            <a:cxnSpLocks/>
          </p:cNvCxnSpPr>
          <p:nvPr/>
        </p:nvCxnSpPr>
        <p:spPr>
          <a:xfrm>
            <a:off x="5731966" y="3894227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>
            <a:extLst>
              <a:ext uri="{FF2B5EF4-FFF2-40B4-BE49-F238E27FC236}">
                <a16:creationId xmlns:a16="http://schemas.microsoft.com/office/drawing/2014/main" id="{A90194E5-8AF0-0DB1-A19A-97AB63D0A25A}"/>
              </a:ext>
            </a:extLst>
          </p:cNvPr>
          <p:cNvCxnSpPr>
            <a:cxnSpLocks/>
          </p:cNvCxnSpPr>
          <p:nvPr/>
        </p:nvCxnSpPr>
        <p:spPr>
          <a:xfrm>
            <a:off x="5756030" y="3518473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>
            <a:extLst>
              <a:ext uri="{FF2B5EF4-FFF2-40B4-BE49-F238E27FC236}">
                <a16:creationId xmlns:a16="http://schemas.microsoft.com/office/drawing/2014/main" id="{4EE4794B-DCEA-A11C-F0A9-44D237D7A5E7}"/>
              </a:ext>
            </a:extLst>
          </p:cNvPr>
          <p:cNvCxnSpPr>
            <a:cxnSpLocks/>
          </p:cNvCxnSpPr>
          <p:nvPr/>
        </p:nvCxnSpPr>
        <p:spPr>
          <a:xfrm>
            <a:off x="5707902" y="2731482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>
            <a:extLst>
              <a:ext uri="{FF2B5EF4-FFF2-40B4-BE49-F238E27FC236}">
                <a16:creationId xmlns:a16="http://schemas.microsoft.com/office/drawing/2014/main" id="{307F4D34-47A6-5DD5-C626-53857CAC1A78}"/>
              </a:ext>
            </a:extLst>
          </p:cNvPr>
          <p:cNvCxnSpPr>
            <a:cxnSpLocks/>
          </p:cNvCxnSpPr>
          <p:nvPr/>
        </p:nvCxnSpPr>
        <p:spPr>
          <a:xfrm>
            <a:off x="5707902" y="2356341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23">
            <a:extLst>
              <a:ext uri="{FF2B5EF4-FFF2-40B4-BE49-F238E27FC236}">
                <a16:creationId xmlns:a16="http://schemas.microsoft.com/office/drawing/2014/main" id="{1651FB6C-F6E8-0493-C735-ACA5A4EAD23A}"/>
              </a:ext>
            </a:extLst>
          </p:cNvPr>
          <p:cNvCxnSpPr>
            <a:cxnSpLocks/>
          </p:cNvCxnSpPr>
          <p:nvPr/>
        </p:nvCxnSpPr>
        <p:spPr>
          <a:xfrm>
            <a:off x="5685074" y="198120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>
            <a:extLst>
              <a:ext uri="{FF2B5EF4-FFF2-40B4-BE49-F238E27FC236}">
                <a16:creationId xmlns:a16="http://schemas.microsoft.com/office/drawing/2014/main" id="{C293C913-2BF7-66F9-01FC-5022376D5AAD}"/>
              </a:ext>
            </a:extLst>
          </p:cNvPr>
          <p:cNvCxnSpPr>
            <a:cxnSpLocks/>
          </p:cNvCxnSpPr>
          <p:nvPr/>
        </p:nvCxnSpPr>
        <p:spPr>
          <a:xfrm>
            <a:off x="5685074" y="158324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27">
            <a:extLst>
              <a:ext uri="{FF2B5EF4-FFF2-40B4-BE49-F238E27FC236}">
                <a16:creationId xmlns:a16="http://schemas.microsoft.com/office/drawing/2014/main" id="{3DFD5A80-DBFC-7CEF-699A-E82917F68020}"/>
              </a:ext>
            </a:extLst>
          </p:cNvPr>
          <p:cNvCxnSpPr>
            <a:cxnSpLocks/>
          </p:cNvCxnSpPr>
          <p:nvPr/>
        </p:nvCxnSpPr>
        <p:spPr>
          <a:xfrm>
            <a:off x="5673042" y="121889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29">
            <a:extLst>
              <a:ext uri="{FF2B5EF4-FFF2-40B4-BE49-F238E27FC236}">
                <a16:creationId xmlns:a16="http://schemas.microsoft.com/office/drawing/2014/main" id="{B18C118F-4D8A-7C2B-290B-43392DD91E0F}"/>
              </a:ext>
            </a:extLst>
          </p:cNvPr>
          <p:cNvCxnSpPr>
            <a:cxnSpLocks/>
          </p:cNvCxnSpPr>
          <p:nvPr/>
        </p:nvCxnSpPr>
        <p:spPr>
          <a:xfrm>
            <a:off x="5673042" y="83234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31">
            <a:extLst>
              <a:ext uri="{FF2B5EF4-FFF2-40B4-BE49-F238E27FC236}">
                <a16:creationId xmlns:a16="http://schemas.microsoft.com/office/drawing/2014/main" id="{12070FEA-1180-126E-6885-6E74D51EFE42}"/>
              </a:ext>
            </a:extLst>
          </p:cNvPr>
          <p:cNvCxnSpPr>
            <a:cxnSpLocks/>
          </p:cNvCxnSpPr>
          <p:nvPr/>
        </p:nvCxnSpPr>
        <p:spPr>
          <a:xfrm>
            <a:off x="5661628" y="457197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nice 33">
            <a:extLst>
              <a:ext uri="{FF2B5EF4-FFF2-40B4-BE49-F238E27FC236}">
                <a16:creationId xmlns:a16="http://schemas.microsoft.com/office/drawing/2014/main" id="{CBADB001-A385-6378-EB9C-F81EED469542}"/>
              </a:ext>
            </a:extLst>
          </p:cNvPr>
          <p:cNvCxnSpPr>
            <a:cxnSpLocks/>
          </p:cNvCxnSpPr>
          <p:nvPr/>
        </p:nvCxnSpPr>
        <p:spPr>
          <a:xfrm>
            <a:off x="5662246" y="58612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55">
                <a:extLst>
                  <a:ext uri="{FF2B5EF4-FFF2-40B4-BE49-F238E27FC236}">
                    <a16:creationId xmlns:a16="http://schemas.microsoft.com/office/drawing/2014/main" id="{14C419D8-1938-564F-6A23-C42D54C0AE3A}"/>
                  </a:ext>
                </a:extLst>
              </p:cNvPr>
              <p:cNvSpPr txBox="1"/>
              <p:nvPr/>
            </p:nvSpPr>
            <p:spPr>
              <a:xfrm>
                <a:off x="353301" y="645999"/>
                <a:ext cx="5234976" cy="12211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0" i="1" noProof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GB" sz="2800" b="0" i="1" noProof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GB" sz="2800" b="0" i="1" noProof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800" noProof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endParaRPr lang="en-GB" sz="2800" noProof="0" dirty="0">
                  <a:latin typeface="Calibri "/>
                  <a:ea typeface="Cambria Math" panose="02040503050406030204" pitchFamily="18" charset="0"/>
                </a:endParaRPr>
              </a:p>
              <a:p>
                <a:endParaRPr lang="en-GB" noProof="0" dirty="0"/>
              </a:p>
            </p:txBody>
          </p:sp>
        </mc:Choice>
        <mc:Fallback xmlns="">
          <p:sp>
            <p:nvSpPr>
              <p:cNvPr id="9" name="ZoneTexte 55">
                <a:extLst>
                  <a:ext uri="{FF2B5EF4-FFF2-40B4-BE49-F238E27FC236}">
                    <a16:creationId xmlns:a16="http://schemas.microsoft.com/office/drawing/2014/main" id="{14C419D8-1938-564F-6A23-C42D54C0AE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301" y="645999"/>
                <a:ext cx="5234976" cy="122116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Hvězda: sedmicípá 15">
            <a:extLst>
              <a:ext uri="{FF2B5EF4-FFF2-40B4-BE49-F238E27FC236}">
                <a16:creationId xmlns:a16="http://schemas.microsoft.com/office/drawing/2014/main" id="{7C1BB471-73C2-7B24-90ED-2AD25999B8D5}"/>
              </a:ext>
            </a:extLst>
          </p:cNvPr>
          <p:cNvSpPr/>
          <p:nvPr/>
        </p:nvSpPr>
        <p:spPr>
          <a:xfrm>
            <a:off x="5761579" y="3056861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18" name="Hvězda: sedmicípá 17">
            <a:extLst>
              <a:ext uri="{FF2B5EF4-FFF2-40B4-BE49-F238E27FC236}">
                <a16:creationId xmlns:a16="http://schemas.microsoft.com/office/drawing/2014/main" id="{1CAB4216-18AC-24FE-F90A-512DE8860C45}"/>
              </a:ext>
            </a:extLst>
          </p:cNvPr>
          <p:cNvSpPr/>
          <p:nvPr/>
        </p:nvSpPr>
        <p:spPr>
          <a:xfrm>
            <a:off x="4147585" y="3079825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5" name="Hvězda: sedmicípá 24">
            <a:extLst>
              <a:ext uri="{FF2B5EF4-FFF2-40B4-BE49-F238E27FC236}">
                <a16:creationId xmlns:a16="http://schemas.microsoft.com/office/drawing/2014/main" id="{83188B84-86A9-5A0D-6516-EC8A7405FDAB}"/>
              </a:ext>
            </a:extLst>
          </p:cNvPr>
          <p:cNvSpPr/>
          <p:nvPr/>
        </p:nvSpPr>
        <p:spPr>
          <a:xfrm>
            <a:off x="7349172" y="3088371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7" name="Hvězda: sedmicípá 26">
            <a:extLst>
              <a:ext uri="{FF2B5EF4-FFF2-40B4-BE49-F238E27FC236}">
                <a16:creationId xmlns:a16="http://schemas.microsoft.com/office/drawing/2014/main" id="{E3363AEC-1AA7-1A55-37A7-EBF04DEA8AE3}"/>
              </a:ext>
            </a:extLst>
          </p:cNvPr>
          <p:cNvSpPr/>
          <p:nvPr/>
        </p:nvSpPr>
        <p:spPr>
          <a:xfrm>
            <a:off x="2859044" y="3079825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9" name="Hvězda: sedmicípá 28">
            <a:extLst>
              <a:ext uri="{FF2B5EF4-FFF2-40B4-BE49-F238E27FC236}">
                <a16:creationId xmlns:a16="http://schemas.microsoft.com/office/drawing/2014/main" id="{51DC2741-D2DE-57BB-6F7E-77EBF4CDF664}"/>
              </a:ext>
            </a:extLst>
          </p:cNvPr>
          <p:cNvSpPr/>
          <p:nvPr/>
        </p:nvSpPr>
        <p:spPr>
          <a:xfrm>
            <a:off x="8654320" y="3088371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1" name="Hvězda: sedmicípá 30">
            <a:extLst>
              <a:ext uri="{FF2B5EF4-FFF2-40B4-BE49-F238E27FC236}">
                <a16:creationId xmlns:a16="http://schemas.microsoft.com/office/drawing/2014/main" id="{E3654DA7-C7F1-2AFA-5696-CD0539C7D81D}"/>
              </a:ext>
            </a:extLst>
          </p:cNvPr>
          <p:cNvSpPr/>
          <p:nvPr/>
        </p:nvSpPr>
        <p:spPr>
          <a:xfrm>
            <a:off x="3429688" y="3079825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3" name="Hvězda: sedmicípá 32">
            <a:extLst>
              <a:ext uri="{FF2B5EF4-FFF2-40B4-BE49-F238E27FC236}">
                <a16:creationId xmlns:a16="http://schemas.microsoft.com/office/drawing/2014/main" id="{C74C9332-A715-48C8-BE15-8D1D65334CDE}"/>
              </a:ext>
            </a:extLst>
          </p:cNvPr>
          <p:cNvSpPr/>
          <p:nvPr/>
        </p:nvSpPr>
        <p:spPr>
          <a:xfrm>
            <a:off x="8081389" y="3088371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2CEF0DD-48BC-1164-A1E6-EF5913A3F60B}"/>
              </a:ext>
            </a:extLst>
          </p:cNvPr>
          <p:cNvSpPr/>
          <p:nvPr/>
        </p:nvSpPr>
        <p:spPr>
          <a:xfrm>
            <a:off x="6162062" y="1695451"/>
            <a:ext cx="245834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cap="none" spc="0" dirty="0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spot</a:t>
            </a:r>
          </a:p>
        </p:txBody>
      </p:sp>
      <p:sp>
        <p:nvSpPr>
          <p:cNvPr id="7" name="Šipka: dolů 6">
            <a:extLst>
              <a:ext uri="{FF2B5EF4-FFF2-40B4-BE49-F238E27FC236}">
                <a16:creationId xmlns:a16="http://schemas.microsoft.com/office/drawing/2014/main" id="{F679BA23-AF3D-4576-6EE1-D0A7E75C4AF2}"/>
              </a:ext>
            </a:extLst>
          </p:cNvPr>
          <p:cNvSpPr/>
          <p:nvPr/>
        </p:nvSpPr>
        <p:spPr>
          <a:xfrm rot="18803547">
            <a:off x="8213946" y="2345421"/>
            <a:ext cx="209199" cy="753330"/>
          </a:xfrm>
          <a:prstGeom prst="downArrow">
            <a:avLst/>
          </a:prstGeom>
          <a:solidFill>
            <a:srgbClr val="FFFF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5" name="Šipka: dolů 34">
            <a:extLst>
              <a:ext uri="{FF2B5EF4-FFF2-40B4-BE49-F238E27FC236}">
                <a16:creationId xmlns:a16="http://schemas.microsoft.com/office/drawing/2014/main" id="{4AD16076-C946-E3E3-68EE-94E77E3471A1}"/>
              </a:ext>
            </a:extLst>
          </p:cNvPr>
          <p:cNvSpPr/>
          <p:nvPr/>
        </p:nvSpPr>
        <p:spPr>
          <a:xfrm rot="17678380">
            <a:off x="5253519" y="5648995"/>
            <a:ext cx="209199" cy="753330"/>
          </a:xfrm>
          <a:prstGeom prst="downArrow">
            <a:avLst/>
          </a:prstGeom>
          <a:solidFill>
            <a:srgbClr val="FFFF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6" name="Obdélník 35">
            <a:extLst>
              <a:ext uri="{FF2B5EF4-FFF2-40B4-BE49-F238E27FC236}">
                <a16:creationId xmlns:a16="http://schemas.microsoft.com/office/drawing/2014/main" id="{A0F8E8E5-3F00-CAEF-88A8-D1F6F9CF1A29}"/>
              </a:ext>
            </a:extLst>
          </p:cNvPr>
          <p:cNvSpPr/>
          <p:nvPr/>
        </p:nvSpPr>
        <p:spPr>
          <a:xfrm>
            <a:off x="1033670" y="5153952"/>
            <a:ext cx="411499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cap="none" spc="0" dirty="0" err="1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wave</a:t>
            </a:r>
            <a:r>
              <a:rPr lang="cs-CZ" sz="5400" cap="none" spc="0" dirty="0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 source</a:t>
            </a: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C356D264-6B46-DEB1-8E9D-513D4B3533CE}"/>
              </a:ext>
            </a:extLst>
          </p:cNvPr>
          <p:cNvSpPr/>
          <p:nvPr/>
        </p:nvSpPr>
        <p:spPr>
          <a:xfrm>
            <a:off x="566057" y="2274159"/>
            <a:ext cx="141642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cap="none" spc="0" dirty="0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rod</a:t>
            </a:r>
          </a:p>
        </p:txBody>
      </p:sp>
    </p:spTree>
    <p:extLst>
      <p:ext uri="{BB962C8B-B14F-4D97-AF65-F5344CB8AC3E}">
        <p14:creationId xmlns:p14="http://schemas.microsoft.com/office/powerpoint/2010/main" val="1813788400"/>
      </p:ext>
    </p:extLst>
  </p:cSld>
  <p:clrMapOvr>
    <a:masterClrMapping/>
  </p:clrMapOvr>
  <p:transition spd="med" advClick="0" advTm="60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43384A-7411-1B9A-C627-44603CFAC3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CA08B446-4C0D-177A-4F67-0FB4FAB53A9C}"/>
              </a:ext>
            </a:extLst>
          </p:cNvPr>
          <p:cNvCxnSpPr>
            <a:cxnSpLocks/>
          </p:cNvCxnSpPr>
          <p:nvPr/>
        </p:nvCxnSpPr>
        <p:spPr>
          <a:xfrm flipV="1">
            <a:off x="566057" y="3109676"/>
            <a:ext cx="11146972" cy="24098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B0D6C1B8-CFC0-E4B1-A87C-EA7314346CD0}"/>
              </a:ext>
            </a:extLst>
          </p:cNvPr>
          <p:cNvCxnSpPr>
            <a:cxnSpLocks/>
          </p:cNvCxnSpPr>
          <p:nvPr/>
        </p:nvCxnSpPr>
        <p:spPr>
          <a:xfrm flipH="1" flipV="1">
            <a:off x="5767753" y="0"/>
            <a:ext cx="119612" cy="6162261"/>
          </a:xfrm>
          <a:prstGeom prst="line">
            <a:avLst/>
          </a:prstGeom>
          <a:ln w="1905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0677F4F8-4D4E-26EB-1445-60AA76C8FB0B}"/>
              </a:ext>
            </a:extLst>
          </p:cNvPr>
          <p:cNvSpPr txBox="1"/>
          <p:nvPr/>
        </p:nvSpPr>
        <p:spPr>
          <a:xfrm>
            <a:off x="5526031" y="3087905"/>
            <a:ext cx="931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noProof="0" dirty="0"/>
              <a:t>Z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B648AABB-D9D6-B026-B4FA-B9D7F40168C8}"/>
              </a:ext>
            </a:extLst>
          </p:cNvPr>
          <p:cNvSpPr txBox="1"/>
          <p:nvPr/>
        </p:nvSpPr>
        <p:spPr>
          <a:xfrm>
            <a:off x="5508375" y="6151590"/>
            <a:ext cx="931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noProof="0" dirty="0"/>
              <a:t>O</a:t>
            </a:r>
          </a:p>
        </p:txBody>
      </p:sp>
      <p:sp>
        <p:nvSpPr>
          <p:cNvPr id="2" name="Arc 50">
            <a:extLst>
              <a:ext uri="{FF2B5EF4-FFF2-40B4-BE49-F238E27FC236}">
                <a16:creationId xmlns:a16="http://schemas.microsoft.com/office/drawing/2014/main" id="{F95E3FCE-95ED-4DC2-0FA5-F678C426DF16}"/>
              </a:ext>
            </a:extLst>
          </p:cNvPr>
          <p:cNvSpPr/>
          <p:nvPr/>
        </p:nvSpPr>
        <p:spPr>
          <a:xfrm>
            <a:off x="1084812" y="1583240"/>
            <a:ext cx="9515455" cy="9979673"/>
          </a:xfrm>
          <a:prstGeom prst="arc">
            <a:avLst>
              <a:gd name="adj1" fmla="val 11429322"/>
              <a:gd name="adj2" fmla="val 20947952"/>
            </a:avLst>
          </a:prstGeom>
          <a:ln>
            <a:solidFill>
              <a:schemeClr val="accent4">
                <a:lumMod val="60000"/>
                <a:lumOff val="40000"/>
              </a:schemeClr>
            </a:solidFill>
          </a:ln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" name="Ellipse 35">
            <a:extLst>
              <a:ext uri="{FF2B5EF4-FFF2-40B4-BE49-F238E27FC236}">
                <a16:creationId xmlns:a16="http://schemas.microsoft.com/office/drawing/2014/main" id="{D13BA950-44E1-0FBA-EBB0-F510EFD6832A}"/>
              </a:ext>
            </a:extLst>
          </p:cNvPr>
          <p:cNvSpPr/>
          <p:nvPr/>
        </p:nvSpPr>
        <p:spPr>
          <a:xfrm>
            <a:off x="5822472" y="6154180"/>
            <a:ext cx="129786" cy="138176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cxnSp>
        <p:nvCxnSpPr>
          <p:cNvPr id="8" name="Přímá spojnice 7">
            <a:extLst>
              <a:ext uri="{FF2B5EF4-FFF2-40B4-BE49-F238E27FC236}">
                <a16:creationId xmlns:a16="http://schemas.microsoft.com/office/drawing/2014/main" id="{66259D9E-EDD4-4250-72C5-1B04BB4ADEB5}"/>
              </a:ext>
            </a:extLst>
          </p:cNvPr>
          <p:cNvCxnSpPr>
            <a:cxnSpLocks/>
          </p:cNvCxnSpPr>
          <p:nvPr/>
        </p:nvCxnSpPr>
        <p:spPr>
          <a:xfrm>
            <a:off x="5791198" y="621508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E918B51C-907E-D4F4-2456-3088674EB75B}"/>
              </a:ext>
            </a:extLst>
          </p:cNvPr>
          <p:cNvCxnSpPr>
            <a:cxnSpLocks/>
          </p:cNvCxnSpPr>
          <p:nvPr/>
        </p:nvCxnSpPr>
        <p:spPr>
          <a:xfrm>
            <a:off x="5779476" y="5828223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22A36A87-5C58-1B6F-FE87-C8F1E3ADF8A6}"/>
              </a:ext>
            </a:extLst>
          </p:cNvPr>
          <p:cNvCxnSpPr>
            <a:cxnSpLocks/>
          </p:cNvCxnSpPr>
          <p:nvPr/>
        </p:nvCxnSpPr>
        <p:spPr>
          <a:xfrm>
            <a:off x="5766826" y="545308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>
            <a:extLst>
              <a:ext uri="{FF2B5EF4-FFF2-40B4-BE49-F238E27FC236}">
                <a16:creationId xmlns:a16="http://schemas.microsoft.com/office/drawing/2014/main" id="{5FAFE55C-64E2-CEA9-E51F-3AF74388F059}"/>
              </a:ext>
            </a:extLst>
          </p:cNvPr>
          <p:cNvCxnSpPr>
            <a:cxnSpLocks/>
          </p:cNvCxnSpPr>
          <p:nvPr/>
        </p:nvCxnSpPr>
        <p:spPr>
          <a:xfrm>
            <a:off x="5756030" y="506715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>
            <a:extLst>
              <a:ext uri="{FF2B5EF4-FFF2-40B4-BE49-F238E27FC236}">
                <a16:creationId xmlns:a16="http://schemas.microsoft.com/office/drawing/2014/main" id="{C01D3BC1-0BB7-B7B6-F4A2-311526C2C87E}"/>
              </a:ext>
            </a:extLst>
          </p:cNvPr>
          <p:cNvCxnSpPr>
            <a:cxnSpLocks/>
          </p:cNvCxnSpPr>
          <p:nvPr/>
        </p:nvCxnSpPr>
        <p:spPr>
          <a:xfrm>
            <a:off x="5756030" y="467936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>
            <a:extLst>
              <a:ext uri="{FF2B5EF4-FFF2-40B4-BE49-F238E27FC236}">
                <a16:creationId xmlns:a16="http://schemas.microsoft.com/office/drawing/2014/main" id="{81C0364E-FDC8-29C8-7571-4FAE9DB58F7E}"/>
              </a:ext>
            </a:extLst>
          </p:cNvPr>
          <p:cNvCxnSpPr>
            <a:cxnSpLocks/>
          </p:cNvCxnSpPr>
          <p:nvPr/>
        </p:nvCxnSpPr>
        <p:spPr>
          <a:xfrm>
            <a:off x="5756030" y="4292191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>
            <a:extLst>
              <a:ext uri="{FF2B5EF4-FFF2-40B4-BE49-F238E27FC236}">
                <a16:creationId xmlns:a16="http://schemas.microsoft.com/office/drawing/2014/main" id="{26BBB726-C911-4E3A-4545-E8799BC813C4}"/>
              </a:ext>
            </a:extLst>
          </p:cNvPr>
          <p:cNvCxnSpPr>
            <a:cxnSpLocks/>
          </p:cNvCxnSpPr>
          <p:nvPr/>
        </p:nvCxnSpPr>
        <p:spPr>
          <a:xfrm>
            <a:off x="5731966" y="3894227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>
            <a:extLst>
              <a:ext uri="{FF2B5EF4-FFF2-40B4-BE49-F238E27FC236}">
                <a16:creationId xmlns:a16="http://schemas.microsoft.com/office/drawing/2014/main" id="{53DA21CA-182B-77F6-3D7D-E97C8046FEFC}"/>
              </a:ext>
            </a:extLst>
          </p:cNvPr>
          <p:cNvCxnSpPr>
            <a:cxnSpLocks/>
          </p:cNvCxnSpPr>
          <p:nvPr/>
        </p:nvCxnSpPr>
        <p:spPr>
          <a:xfrm>
            <a:off x="5756030" y="3518473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>
            <a:extLst>
              <a:ext uri="{FF2B5EF4-FFF2-40B4-BE49-F238E27FC236}">
                <a16:creationId xmlns:a16="http://schemas.microsoft.com/office/drawing/2014/main" id="{C5AB6595-5B16-BF5E-DE83-252EEB2F921C}"/>
              </a:ext>
            </a:extLst>
          </p:cNvPr>
          <p:cNvCxnSpPr>
            <a:cxnSpLocks/>
          </p:cNvCxnSpPr>
          <p:nvPr/>
        </p:nvCxnSpPr>
        <p:spPr>
          <a:xfrm>
            <a:off x="5707902" y="2731482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>
            <a:extLst>
              <a:ext uri="{FF2B5EF4-FFF2-40B4-BE49-F238E27FC236}">
                <a16:creationId xmlns:a16="http://schemas.microsoft.com/office/drawing/2014/main" id="{F5DACD82-B257-5A28-2D58-7F5F9AA268D0}"/>
              </a:ext>
            </a:extLst>
          </p:cNvPr>
          <p:cNvCxnSpPr>
            <a:cxnSpLocks/>
          </p:cNvCxnSpPr>
          <p:nvPr/>
        </p:nvCxnSpPr>
        <p:spPr>
          <a:xfrm>
            <a:off x="5707902" y="2356341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23">
            <a:extLst>
              <a:ext uri="{FF2B5EF4-FFF2-40B4-BE49-F238E27FC236}">
                <a16:creationId xmlns:a16="http://schemas.microsoft.com/office/drawing/2014/main" id="{8143FB49-7B23-7441-1C7C-15F73DE783D3}"/>
              </a:ext>
            </a:extLst>
          </p:cNvPr>
          <p:cNvCxnSpPr>
            <a:cxnSpLocks/>
          </p:cNvCxnSpPr>
          <p:nvPr/>
        </p:nvCxnSpPr>
        <p:spPr>
          <a:xfrm>
            <a:off x="5685074" y="198120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>
            <a:extLst>
              <a:ext uri="{FF2B5EF4-FFF2-40B4-BE49-F238E27FC236}">
                <a16:creationId xmlns:a16="http://schemas.microsoft.com/office/drawing/2014/main" id="{1BB46248-6535-CF38-C332-5C80D7C45315}"/>
              </a:ext>
            </a:extLst>
          </p:cNvPr>
          <p:cNvCxnSpPr>
            <a:cxnSpLocks/>
          </p:cNvCxnSpPr>
          <p:nvPr/>
        </p:nvCxnSpPr>
        <p:spPr>
          <a:xfrm>
            <a:off x="5685074" y="158324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27">
            <a:extLst>
              <a:ext uri="{FF2B5EF4-FFF2-40B4-BE49-F238E27FC236}">
                <a16:creationId xmlns:a16="http://schemas.microsoft.com/office/drawing/2014/main" id="{A6C64FF7-6DFE-FC9A-9CD3-BB5E9B547F53}"/>
              </a:ext>
            </a:extLst>
          </p:cNvPr>
          <p:cNvCxnSpPr>
            <a:cxnSpLocks/>
          </p:cNvCxnSpPr>
          <p:nvPr/>
        </p:nvCxnSpPr>
        <p:spPr>
          <a:xfrm>
            <a:off x="5673042" y="121889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29">
            <a:extLst>
              <a:ext uri="{FF2B5EF4-FFF2-40B4-BE49-F238E27FC236}">
                <a16:creationId xmlns:a16="http://schemas.microsoft.com/office/drawing/2014/main" id="{14CDBBA6-BDE7-7646-82D4-6824B6020EA1}"/>
              </a:ext>
            </a:extLst>
          </p:cNvPr>
          <p:cNvCxnSpPr>
            <a:cxnSpLocks/>
          </p:cNvCxnSpPr>
          <p:nvPr/>
        </p:nvCxnSpPr>
        <p:spPr>
          <a:xfrm>
            <a:off x="5673042" y="83234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31">
            <a:extLst>
              <a:ext uri="{FF2B5EF4-FFF2-40B4-BE49-F238E27FC236}">
                <a16:creationId xmlns:a16="http://schemas.microsoft.com/office/drawing/2014/main" id="{F247D81A-CD70-D65C-54C2-38A02A6B6C64}"/>
              </a:ext>
            </a:extLst>
          </p:cNvPr>
          <p:cNvCxnSpPr>
            <a:cxnSpLocks/>
          </p:cNvCxnSpPr>
          <p:nvPr/>
        </p:nvCxnSpPr>
        <p:spPr>
          <a:xfrm>
            <a:off x="5661628" y="457197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nice 33">
            <a:extLst>
              <a:ext uri="{FF2B5EF4-FFF2-40B4-BE49-F238E27FC236}">
                <a16:creationId xmlns:a16="http://schemas.microsoft.com/office/drawing/2014/main" id="{109BD5CC-7916-E730-E9D3-F198273E65BD}"/>
              </a:ext>
            </a:extLst>
          </p:cNvPr>
          <p:cNvCxnSpPr>
            <a:cxnSpLocks/>
          </p:cNvCxnSpPr>
          <p:nvPr/>
        </p:nvCxnSpPr>
        <p:spPr>
          <a:xfrm>
            <a:off x="5662246" y="58612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55">
                <a:extLst>
                  <a:ext uri="{FF2B5EF4-FFF2-40B4-BE49-F238E27FC236}">
                    <a16:creationId xmlns:a16="http://schemas.microsoft.com/office/drawing/2014/main" id="{63EFC4F4-8F1B-A8BC-A70F-2D466F330411}"/>
                  </a:ext>
                </a:extLst>
              </p:cNvPr>
              <p:cNvSpPr txBox="1"/>
              <p:nvPr/>
            </p:nvSpPr>
            <p:spPr>
              <a:xfrm>
                <a:off x="353301" y="645999"/>
                <a:ext cx="5234976" cy="12211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0" i="1" noProof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GB" sz="2800" b="0" i="1" noProof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GB" sz="2800" b="0" i="1" noProof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800" noProof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endParaRPr lang="en-GB" sz="2800" noProof="0" dirty="0">
                  <a:latin typeface="Calibri "/>
                  <a:ea typeface="Cambria Math" panose="02040503050406030204" pitchFamily="18" charset="0"/>
                </a:endParaRPr>
              </a:p>
              <a:p>
                <a:endParaRPr lang="en-GB" noProof="0" dirty="0"/>
              </a:p>
            </p:txBody>
          </p:sp>
        </mc:Choice>
        <mc:Fallback xmlns="">
          <p:sp>
            <p:nvSpPr>
              <p:cNvPr id="9" name="ZoneTexte 55">
                <a:extLst>
                  <a:ext uri="{FF2B5EF4-FFF2-40B4-BE49-F238E27FC236}">
                    <a16:creationId xmlns:a16="http://schemas.microsoft.com/office/drawing/2014/main" id="{63EFC4F4-8F1B-A8BC-A70F-2D466F3304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301" y="645999"/>
                <a:ext cx="5234976" cy="122116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Hvězda: sedmicípá 15">
            <a:extLst>
              <a:ext uri="{FF2B5EF4-FFF2-40B4-BE49-F238E27FC236}">
                <a16:creationId xmlns:a16="http://schemas.microsoft.com/office/drawing/2014/main" id="{44D2FF71-29F8-2F90-2219-D5140812071B}"/>
              </a:ext>
            </a:extLst>
          </p:cNvPr>
          <p:cNvSpPr/>
          <p:nvPr/>
        </p:nvSpPr>
        <p:spPr>
          <a:xfrm>
            <a:off x="5761579" y="3056861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18" name="Hvězda: sedmicípá 17">
            <a:extLst>
              <a:ext uri="{FF2B5EF4-FFF2-40B4-BE49-F238E27FC236}">
                <a16:creationId xmlns:a16="http://schemas.microsoft.com/office/drawing/2014/main" id="{9D508110-87F6-7827-F99C-456EC8950963}"/>
              </a:ext>
            </a:extLst>
          </p:cNvPr>
          <p:cNvSpPr/>
          <p:nvPr/>
        </p:nvSpPr>
        <p:spPr>
          <a:xfrm>
            <a:off x="4147585" y="3079825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5" name="Hvězda: sedmicípá 24">
            <a:extLst>
              <a:ext uri="{FF2B5EF4-FFF2-40B4-BE49-F238E27FC236}">
                <a16:creationId xmlns:a16="http://schemas.microsoft.com/office/drawing/2014/main" id="{D000FB59-98B5-12A4-5E97-AB1D0F9CF275}"/>
              </a:ext>
            </a:extLst>
          </p:cNvPr>
          <p:cNvSpPr/>
          <p:nvPr/>
        </p:nvSpPr>
        <p:spPr>
          <a:xfrm>
            <a:off x="7349172" y="3088371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7" name="Hvězda: sedmicípá 26">
            <a:extLst>
              <a:ext uri="{FF2B5EF4-FFF2-40B4-BE49-F238E27FC236}">
                <a16:creationId xmlns:a16="http://schemas.microsoft.com/office/drawing/2014/main" id="{66C6298D-8524-A224-1295-EDFF94348F9C}"/>
              </a:ext>
            </a:extLst>
          </p:cNvPr>
          <p:cNvSpPr/>
          <p:nvPr/>
        </p:nvSpPr>
        <p:spPr>
          <a:xfrm>
            <a:off x="2859044" y="3079825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9" name="Hvězda: sedmicípá 28">
            <a:extLst>
              <a:ext uri="{FF2B5EF4-FFF2-40B4-BE49-F238E27FC236}">
                <a16:creationId xmlns:a16="http://schemas.microsoft.com/office/drawing/2014/main" id="{3439F879-CDDF-FE43-918F-E11D93CB337F}"/>
              </a:ext>
            </a:extLst>
          </p:cNvPr>
          <p:cNvSpPr/>
          <p:nvPr/>
        </p:nvSpPr>
        <p:spPr>
          <a:xfrm>
            <a:off x="8654320" y="3088371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1" name="Hvězda: sedmicípá 30">
            <a:extLst>
              <a:ext uri="{FF2B5EF4-FFF2-40B4-BE49-F238E27FC236}">
                <a16:creationId xmlns:a16="http://schemas.microsoft.com/office/drawing/2014/main" id="{5D686A32-BB21-CE53-1916-19EAB636AB60}"/>
              </a:ext>
            </a:extLst>
          </p:cNvPr>
          <p:cNvSpPr/>
          <p:nvPr/>
        </p:nvSpPr>
        <p:spPr>
          <a:xfrm>
            <a:off x="3429688" y="3079825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3" name="Hvězda: sedmicípá 32">
            <a:extLst>
              <a:ext uri="{FF2B5EF4-FFF2-40B4-BE49-F238E27FC236}">
                <a16:creationId xmlns:a16="http://schemas.microsoft.com/office/drawing/2014/main" id="{7ED7426E-D350-9A05-558E-8A129CD393AA}"/>
              </a:ext>
            </a:extLst>
          </p:cNvPr>
          <p:cNvSpPr/>
          <p:nvPr/>
        </p:nvSpPr>
        <p:spPr>
          <a:xfrm>
            <a:off x="8081389" y="3088371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5" name="Hvězda: sedmicípá 34">
            <a:extLst>
              <a:ext uri="{FF2B5EF4-FFF2-40B4-BE49-F238E27FC236}">
                <a16:creationId xmlns:a16="http://schemas.microsoft.com/office/drawing/2014/main" id="{21DB279D-B2B1-D73C-943F-EB2808E29581}"/>
              </a:ext>
            </a:extLst>
          </p:cNvPr>
          <p:cNvSpPr/>
          <p:nvPr/>
        </p:nvSpPr>
        <p:spPr>
          <a:xfrm>
            <a:off x="2352650" y="3079825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6" name="Hvězda: sedmicípá 35">
            <a:extLst>
              <a:ext uri="{FF2B5EF4-FFF2-40B4-BE49-F238E27FC236}">
                <a16:creationId xmlns:a16="http://schemas.microsoft.com/office/drawing/2014/main" id="{323EEA9E-BDFD-F2EF-C781-A24375BE4DAF}"/>
              </a:ext>
            </a:extLst>
          </p:cNvPr>
          <p:cNvSpPr/>
          <p:nvPr/>
        </p:nvSpPr>
        <p:spPr>
          <a:xfrm>
            <a:off x="9205479" y="3088371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39331A0F-FA66-15A1-6D7A-D72AC1A1279D}"/>
              </a:ext>
            </a:extLst>
          </p:cNvPr>
          <p:cNvSpPr/>
          <p:nvPr/>
        </p:nvSpPr>
        <p:spPr>
          <a:xfrm>
            <a:off x="6162062" y="1695451"/>
            <a:ext cx="245834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cap="none" spc="0" dirty="0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spot</a:t>
            </a:r>
          </a:p>
        </p:txBody>
      </p:sp>
      <p:sp>
        <p:nvSpPr>
          <p:cNvPr id="7" name="Šipka: dolů 6">
            <a:extLst>
              <a:ext uri="{FF2B5EF4-FFF2-40B4-BE49-F238E27FC236}">
                <a16:creationId xmlns:a16="http://schemas.microsoft.com/office/drawing/2014/main" id="{D0119935-9080-82C3-BF2B-9F6969B9B7E1}"/>
              </a:ext>
            </a:extLst>
          </p:cNvPr>
          <p:cNvSpPr/>
          <p:nvPr/>
        </p:nvSpPr>
        <p:spPr>
          <a:xfrm rot="18046452">
            <a:off x="8615157" y="2435491"/>
            <a:ext cx="209199" cy="753330"/>
          </a:xfrm>
          <a:prstGeom prst="downArrow">
            <a:avLst/>
          </a:prstGeom>
          <a:solidFill>
            <a:srgbClr val="FFFF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7" name="Šipka: dolů 36">
            <a:extLst>
              <a:ext uri="{FF2B5EF4-FFF2-40B4-BE49-F238E27FC236}">
                <a16:creationId xmlns:a16="http://schemas.microsoft.com/office/drawing/2014/main" id="{B2FE09D3-4A5D-978C-73B4-EEF2C2DFBFC0}"/>
              </a:ext>
            </a:extLst>
          </p:cNvPr>
          <p:cNvSpPr/>
          <p:nvPr/>
        </p:nvSpPr>
        <p:spPr>
          <a:xfrm rot="17678380">
            <a:off x="5253519" y="5648995"/>
            <a:ext cx="209199" cy="753330"/>
          </a:xfrm>
          <a:prstGeom prst="downArrow">
            <a:avLst/>
          </a:prstGeom>
          <a:solidFill>
            <a:srgbClr val="FFFF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8" name="Obdélník 37">
            <a:extLst>
              <a:ext uri="{FF2B5EF4-FFF2-40B4-BE49-F238E27FC236}">
                <a16:creationId xmlns:a16="http://schemas.microsoft.com/office/drawing/2014/main" id="{1A087F69-15A7-4AE0-B995-5D339CBC7475}"/>
              </a:ext>
            </a:extLst>
          </p:cNvPr>
          <p:cNvSpPr/>
          <p:nvPr/>
        </p:nvSpPr>
        <p:spPr>
          <a:xfrm>
            <a:off x="1033670" y="5153952"/>
            <a:ext cx="411499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cap="none" spc="0" dirty="0" err="1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wave</a:t>
            </a:r>
            <a:r>
              <a:rPr lang="cs-CZ" sz="5400" cap="none" spc="0" dirty="0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 source</a:t>
            </a: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FDE7DCF8-458B-E9BA-2B30-A35C306BDEDA}"/>
              </a:ext>
            </a:extLst>
          </p:cNvPr>
          <p:cNvSpPr/>
          <p:nvPr/>
        </p:nvSpPr>
        <p:spPr>
          <a:xfrm>
            <a:off x="566057" y="2274159"/>
            <a:ext cx="141642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cap="none" spc="0" dirty="0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rod</a:t>
            </a:r>
          </a:p>
        </p:txBody>
      </p:sp>
    </p:spTree>
    <p:extLst>
      <p:ext uri="{BB962C8B-B14F-4D97-AF65-F5344CB8AC3E}">
        <p14:creationId xmlns:p14="http://schemas.microsoft.com/office/powerpoint/2010/main" val="1043232248"/>
      </p:ext>
    </p:extLst>
  </p:cSld>
  <p:clrMapOvr>
    <a:masterClrMapping/>
  </p:clrMapOvr>
  <p:transition spd="med" advClick="0" advTm="60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A451EA-5F50-F799-9C33-29A812083D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B68E1182-B0DB-D2CF-3A0D-68C7F626A118}"/>
              </a:ext>
            </a:extLst>
          </p:cNvPr>
          <p:cNvCxnSpPr>
            <a:cxnSpLocks/>
          </p:cNvCxnSpPr>
          <p:nvPr/>
        </p:nvCxnSpPr>
        <p:spPr>
          <a:xfrm flipV="1">
            <a:off x="566057" y="3109676"/>
            <a:ext cx="11146972" cy="24098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BD2C3D34-D1BE-D8DB-0A69-0EE7700D9BAC}"/>
              </a:ext>
            </a:extLst>
          </p:cNvPr>
          <p:cNvCxnSpPr>
            <a:cxnSpLocks/>
          </p:cNvCxnSpPr>
          <p:nvPr/>
        </p:nvCxnSpPr>
        <p:spPr>
          <a:xfrm flipH="1" flipV="1">
            <a:off x="5767753" y="0"/>
            <a:ext cx="119612" cy="6162261"/>
          </a:xfrm>
          <a:prstGeom prst="line">
            <a:avLst/>
          </a:prstGeom>
          <a:ln w="1905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A2636F96-F9BF-0378-13A0-ED8E8B908F29}"/>
              </a:ext>
            </a:extLst>
          </p:cNvPr>
          <p:cNvSpPr txBox="1"/>
          <p:nvPr/>
        </p:nvSpPr>
        <p:spPr>
          <a:xfrm>
            <a:off x="5526031" y="3087905"/>
            <a:ext cx="931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noProof="0" dirty="0"/>
              <a:t>Z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84143AF3-E9AE-2088-317E-F83ED4B2893B}"/>
              </a:ext>
            </a:extLst>
          </p:cNvPr>
          <p:cNvSpPr txBox="1"/>
          <p:nvPr/>
        </p:nvSpPr>
        <p:spPr>
          <a:xfrm>
            <a:off x="5508375" y="6150842"/>
            <a:ext cx="931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noProof="0" dirty="0"/>
              <a:t>O</a:t>
            </a:r>
          </a:p>
        </p:txBody>
      </p:sp>
      <p:sp>
        <p:nvSpPr>
          <p:cNvPr id="2" name="Arc 50">
            <a:extLst>
              <a:ext uri="{FF2B5EF4-FFF2-40B4-BE49-F238E27FC236}">
                <a16:creationId xmlns:a16="http://schemas.microsoft.com/office/drawing/2014/main" id="{838A6819-97A1-9E2E-709E-BB78477F446A}"/>
              </a:ext>
            </a:extLst>
          </p:cNvPr>
          <p:cNvSpPr/>
          <p:nvPr/>
        </p:nvSpPr>
        <p:spPr>
          <a:xfrm>
            <a:off x="686359" y="1242954"/>
            <a:ext cx="10214249" cy="10319959"/>
          </a:xfrm>
          <a:prstGeom prst="arc">
            <a:avLst>
              <a:gd name="adj1" fmla="val 11429322"/>
              <a:gd name="adj2" fmla="val 20947952"/>
            </a:avLst>
          </a:prstGeom>
          <a:ln>
            <a:solidFill>
              <a:schemeClr val="accent4">
                <a:lumMod val="60000"/>
                <a:lumOff val="40000"/>
              </a:schemeClr>
            </a:solidFill>
          </a:ln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" name="Ellipse 35">
            <a:extLst>
              <a:ext uri="{FF2B5EF4-FFF2-40B4-BE49-F238E27FC236}">
                <a16:creationId xmlns:a16="http://schemas.microsoft.com/office/drawing/2014/main" id="{BA9EF463-CF66-BD4C-8553-01794B3A146C}"/>
              </a:ext>
            </a:extLst>
          </p:cNvPr>
          <p:cNvSpPr/>
          <p:nvPr/>
        </p:nvSpPr>
        <p:spPr>
          <a:xfrm>
            <a:off x="5822472" y="6154180"/>
            <a:ext cx="129786" cy="138176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cxnSp>
        <p:nvCxnSpPr>
          <p:cNvPr id="8" name="Přímá spojnice 7">
            <a:extLst>
              <a:ext uri="{FF2B5EF4-FFF2-40B4-BE49-F238E27FC236}">
                <a16:creationId xmlns:a16="http://schemas.microsoft.com/office/drawing/2014/main" id="{C1C32132-B8ED-BB6F-2906-268F43B1D475}"/>
              </a:ext>
            </a:extLst>
          </p:cNvPr>
          <p:cNvCxnSpPr>
            <a:cxnSpLocks/>
          </p:cNvCxnSpPr>
          <p:nvPr/>
        </p:nvCxnSpPr>
        <p:spPr>
          <a:xfrm>
            <a:off x="5791198" y="621508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ED6862DD-DF33-FE40-E344-0F5E6406B1C4}"/>
              </a:ext>
            </a:extLst>
          </p:cNvPr>
          <p:cNvCxnSpPr>
            <a:cxnSpLocks/>
          </p:cNvCxnSpPr>
          <p:nvPr/>
        </p:nvCxnSpPr>
        <p:spPr>
          <a:xfrm>
            <a:off x="5779476" y="5828223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49EE1673-1025-93FE-6A01-57D0303A3615}"/>
              </a:ext>
            </a:extLst>
          </p:cNvPr>
          <p:cNvCxnSpPr>
            <a:cxnSpLocks/>
          </p:cNvCxnSpPr>
          <p:nvPr/>
        </p:nvCxnSpPr>
        <p:spPr>
          <a:xfrm>
            <a:off x="5766826" y="545308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>
            <a:extLst>
              <a:ext uri="{FF2B5EF4-FFF2-40B4-BE49-F238E27FC236}">
                <a16:creationId xmlns:a16="http://schemas.microsoft.com/office/drawing/2014/main" id="{EB650F19-849F-BA6E-BC65-B4709E4B9665}"/>
              </a:ext>
            </a:extLst>
          </p:cNvPr>
          <p:cNvCxnSpPr>
            <a:cxnSpLocks/>
          </p:cNvCxnSpPr>
          <p:nvPr/>
        </p:nvCxnSpPr>
        <p:spPr>
          <a:xfrm>
            <a:off x="5756030" y="506715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>
            <a:extLst>
              <a:ext uri="{FF2B5EF4-FFF2-40B4-BE49-F238E27FC236}">
                <a16:creationId xmlns:a16="http://schemas.microsoft.com/office/drawing/2014/main" id="{9E08976D-AA86-3757-2D4C-600F8A8B7376}"/>
              </a:ext>
            </a:extLst>
          </p:cNvPr>
          <p:cNvCxnSpPr>
            <a:cxnSpLocks/>
          </p:cNvCxnSpPr>
          <p:nvPr/>
        </p:nvCxnSpPr>
        <p:spPr>
          <a:xfrm>
            <a:off x="5756030" y="467936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>
            <a:extLst>
              <a:ext uri="{FF2B5EF4-FFF2-40B4-BE49-F238E27FC236}">
                <a16:creationId xmlns:a16="http://schemas.microsoft.com/office/drawing/2014/main" id="{A73B3BD4-8CE7-1ECF-D471-218922738F00}"/>
              </a:ext>
            </a:extLst>
          </p:cNvPr>
          <p:cNvCxnSpPr>
            <a:cxnSpLocks/>
          </p:cNvCxnSpPr>
          <p:nvPr/>
        </p:nvCxnSpPr>
        <p:spPr>
          <a:xfrm>
            <a:off x="5756030" y="4292191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>
            <a:extLst>
              <a:ext uri="{FF2B5EF4-FFF2-40B4-BE49-F238E27FC236}">
                <a16:creationId xmlns:a16="http://schemas.microsoft.com/office/drawing/2014/main" id="{99CF3B03-8E13-B569-9FD9-F19CA6D66591}"/>
              </a:ext>
            </a:extLst>
          </p:cNvPr>
          <p:cNvCxnSpPr>
            <a:cxnSpLocks/>
          </p:cNvCxnSpPr>
          <p:nvPr/>
        </p:nvCxnSpPr>
        <p:spPr>
          <a:xfrm>
            <a:off x="5731966" y="3894227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>
            <a:extLst>
              <a:ext uri="{FF2B5EF4-FFF2-40B4-BE49-F238E27FC236}">
                <a16:creationId xmlns:a16="http://schemas.microsoft.com/office/drawing/2014/main" id="{E449B437-C06C-62C3-17E4-F45C409DF18C}"/>
              </a:ext>
            </a:extLst>
          </p:cNvPr>
          <p:cNvCxnSpPr>
            <a:cxnSpLocks/>
          </p:cNvCxnSpPr>
          <p:nvPr/>
        </p:nvCxnSpPr>
        <p:spPr>
          <a:xfrm>
            <a:off x="5756030" y="3518473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>
            <a:extLst>
              <a:ext uri="{FF2B5EF4-FFF2-40B4-BE49-F238E27FC236}">
                <a16:creationId xmlns:a16="http://schemas.microsoft.com/office/drawing/2014/main" id="{2E177F4F-1372-5A85-D266-E24999F7D0CE}"/>
              </a:ext>
            </a:extLst>
          </p:cNvPr>
          <p:cNvCxnSpPr>
            <a:cxnSpLocks/>
          </p:cNvCxnSpPr>
          <p:nvPr/>
        </p:nvCxnSpPr>
        <p:spPr>
          <a:xfrm>
            <a:off x="5707902" y="2731482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>
            <a:extLst>
              <a:ext uri="{FF2B5EF4-FFF2-40B4-BE49-F238E27FC236}">
                <a16:creationId xmlns:a16="http://schemas.microsoft.com/office/drawing/2014/main" id="{429D20AE-E9D9-44F9-1CCA-9F01E973D80D}"/>
              </a:ext>
            </a:extLst>
          </p:cNvPr>
          <p:cNvCxnSpPr>
            <a:cxnSpLocks/>
          </p:cNvCxnSpPr>
          <p:nvPr/>
        </p:nvCxnSpPr>
        <p:spPr>
          <a:xfrm>
            <a:off x="5707902" y="2356341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23">
            <a:extLst>
              <a:ext uri="{FF2B5EF4-FFF2-40B4-BE49-F238E27FC236}">
                <a16:creationId xmlns:a16="http://schemas.microsoft.com/office/drawing/2014/main" id="{86ABDFCD-C853-C7F6-1924-5B60DA4E17BE}"/>
              </a:ext>
            </a:extLst>
          </p:cNvPr>
          <p:cNvCxnSpPr>
            <a:cxnSpLocks/>
          </p:cNvCxnSpPr>
          <p:nvPr/>
        </p:nvCxnSpPr>
        <p:spPr>
          <a:xfrm>
            <a:off x="5685074" y="198120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>
            <a:extLst>
              <a:ext uri="{FF2B5EF4-FFF2-40B4-BE49-F238E27FC236}">
                <a16:creationId xmlns:a16="http://schemas.microsoft.com/office/drawing/2014/main" id="{48B844A4-1721-2802-3941-690E2843900A}"/>
              </a:ext>
            </a:extLst>
          </p:cNvPr>
          <p:cNvCxnSpPr>
            <a:cxnSpLocks/>
          </p:cNvCxnSpPr>
          <p:nvPr/>
        </p:nvCxnSpPr>
        <p:spPr>
          <a:xfrm>
            <a:off x="5685074" y="158324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27">
            <a:extLst>
              <a:ext uri="{FF2B5EF4-FFF2-40B4-BE49-F238E27FC236}">
                <a16:creationId xmlns:a16="http://schemas.microsoft.com/office/drawing/2014/main" id="{2DEAE3B3-DF74-9210-C404-FE170BA82E7A}"/>
              </a:ext>
            </a:extLst>
          </p:cNvPr>
          <p:cNvCxnSpPr>
            <a:cxnSpLocks/>
          </p:cNvCxnSpPr>
          <p:nvPr/>
        </p:nvCxnSpPr>
        <p:spPr>
          <a:xfrm>
            <a:off x="5673042" y="121889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29">
            <a:extLst>
              <a:ext uri="{FF2B5EF4-FFF2-40B4-BE49-F238E27FC236}">
                <a16:creationId xmlns:a16="http://schemas.microsoft.com/office/drawing/2014/main" id="{7E3EC08C-E412-A853-F7A1-D51B4E78B491}"/>
              </a:ext>
            </a:extLst>
          </p:cNvPr>
          <p:cNvCxnSpPr>
            <a:cxnSpLocks/>
          </p:cNvCxnSpPr>
          <p:nvPr/>
        </p:nvCxnSpPr>
        <p:spPr>
          <a:xfrm>
            <a:off x="5673042" y="83234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31">
            <a:extLst>
              <a:ext uri="{FF2B5EF4-FFF2-40B4-BE49-F238E27FC236}">
                <a16:creationId xmlns:a16="http://schemas.microsoft.com/office/drawing/2014/main" id="{5DC71AD4-D1A2-10E5-2E34-5659B263FD6F}"/>
              </a:ext>
            </a:extLst>
          </p:cNvPr>
          <p:cNvCxnSpPr>
            <a:cxnSpLocks/>
          </p:cNvCxnSpPr>
          <p:nvPr/>
        </p:nvCxnSpPr>
        <p:spPr>
          <a:xfrm>
            <a:off x="5661628" y="457197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nice 33">
            <a:extLst>
              <a:ext uri="{FF2B5EF4-FFF2-40B4-BE49-F238E27FC236}">
                <a16:creationId xmlns:a16="http://schemas.microsoft.com/office/drawing/2014/main" id="{443D07D0-5F03-86B9-7572-B8A2CADAD3A7}"/>
              </a:ext>
            </a:extLst>
          </p:cNvPr>
          <p:cNvCxnSpPr>
            <a:cxnSpLocks/>
          </p:cNvCxnSpPr>
          <p:nvPr/>
        </p:nvCxnSpPr>
        <p:spPr>
          <a:xfrm>
            <a:off x="5662246" y="58612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55">
                <a:extLst>
                  <a:ext uri="{FF2B5EF4-FFF2-40B4-BE49-F238E27FC236}">
                    <a16:creationId xmlns:a16="http://schemas.microsoft.com/office/drawing/2014/main" id="{9CDEAC2B-F949-04E9-A8D7-B562B12BEC46}"/>
                  </a:ext>
                </a:extLst>
              </p:cNvPr>
              <p:cNvSpPr txBox="1"/>
              <p:nvPr/>
            </p:nvSpPr>
            <p:spPr>
              <a:xfrm>
                <a:off x="353301" y="645999"/>
                <a:ext cx="5234976" cy="12211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0" i="1" noProof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GB" sz="2800" b="0" i="1" noProof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GB" sz="2800" b="0" i="1" noProof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800" noProof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endParaRPr lang="en-GB" sz="2800" noProof="0" dirty="0">
                  <a:latin typeface="Calibri "/>
                  <a:ea typeface="Cambria Math" panose="02040503050406030204" pitchFamily="18" charset="0"/>
                </a:endParaRPr>
              </a:p>
              <a:p>
                <a:endParaRPr lang="en-GB" noProof="0" dirty="0"/>
              </a:p>
            </p:txBody>
          </p:sp>
        </mc:Choice>
        <mc:Fallback xmlns="">
          <p:sp>
            <p:nvSpPr>
              <p:cNvPr id="9" name="ZoneTexte 55">
                <a:extLst>
                  <a:ext uri="{FF2B5EF4-FFF2-40B4-BE49-F238E27FC236}">
                    <a16:creationId xmlns:a16="http://schemas.microsoft.com/office/drawing/2014/main" id="{9CDEAC2B-F949-04E9-A8D7-B562B12BEC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301" y="645999"/>
                <a:ext cx="5234976" cy="122116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Hvězda: sedmicípá 15">
            <a:extLst>
              <a:ext uri="{FF2B5EF4-FFF2-40B4-BE49-F238E27FC236}">
                <a16:creationId xmlns:a16="http://schemas.microsoft.com/office/drawing/2014/main" id="{5E171193-B694-CBA6-9817-70F4DAD83FAB}"/>
              </a:ext>
            </a:extLst>
          </p:cNvPr>
          <p:cNvSpPr/>
          <p:nvPr/>
        </p:nvSpPr>
        <p:spPr>
          <a:xfrm>
            <a:off x="5761579" y="3056861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18" name="Hvězda: sedmicípá 17">
            <a:extLst>
              <a:ext uri="{FF2B5EF4-FFF2-40B4-BE49-F238E27FC236}">
                <a16:creationId xmlns:a16="http://schemas.microsoft.com/office/drawing/2014/main" id="{D7B1EA31-F0F8-C143-365E-B5EE95EF869F}"/>
              </a:ext>
            </a:extLst>
          </p:cNvPr>
          <p:cNvSpPr/>
          <p:nvPr/>
        </p:nvSpPr>
        <p:spPr>
          <a:xfrm>
            <a:off x="4147585" y="3079825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5" name="Hvězda: sedmicípá 24">
            <a:extLst>
              <a:ext uri="{FF2B5EF4-FFF2-40B4-BE49-F238E27FC236}">
                <a16:creationId xmlns:a16="http://schemas.microsoft.com/office/drawing/2014/main" id="{D1543C96-4883-C659-4229-59D745F279C2}"/>
              </a:ext>
            </a:extLst>
          </p:cNvPr>
          <p:cNvSpPr/>
          <p:nvPr/>
        </p:nvSpPr>
        <p:spPr>
          <a:xfrm>
            <a:off x="7349172" y="3088371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7" name="Hvězda: sedmicípá 26">
            <a:extLst>
              <a:ext uri="{FF2B5EF4-FFF2-40B4-BE49-F238E27FC236}">
                <a16:creationId xmlns:a16="http://schemas.microsoft.com/office/drawing/2014/main" id="{2326FEC2-5387-5C19-2C8A-0C7A19D6CF0F}"/>
              </a:ext>
            </a:extLst>
          </p:cNvPr>
          <p:cNvSpPr/>
          <p:nvPr/>
        </p:nvSpPr>
        <p:spPr>
          <a:xfrm>
            <a:off x="2859044" y="3079825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9" name="Hvězda: sedmicípá 28">
            <a:extLst>
              <a:ext uri="{FF2B5EF4-FFF2-40B4-BE49-F238E27FC236}">
                <a16:creationId xmlns:a16="http://schemas.microsoft.com/office/drawing/2014/main" id="{97E507B9-74FB-0A50-194D-94C306BF4DB9}"/>
              </a:ext>
            </a:extLst>
          </p:cNvPr>
          <p:cNvSpPr/>
          <p:nvPr/>
        </p:nvSpPr>
        <p:spPr>
          <a:xfrm>
            <a:off x="8654320" y="3088371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1" name="Hvězda: sedmicípá 30">
            <a:extLst>
              <a:ext uri="{FF2B5EF4-FFF2-40B4-BE49-F238E27FC236}">
                <a16:creationId xmlns:a16="http://schemas.microsoft.com/office/drawing/2014/main" id="{5C294475-6263-B2A6-31D8-0327C2EF424E}"/>
              </a:ext>
            </a:extLst>
          </p:cNvPr>
          <p:cNvSpPr/>
          <p:nvPr/>
        </p:nvSpPr>
        <p:spPr>
          <a:xfrm>
            <a:off x="3429688" y="3079825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3" name="Hvězda: sedmicípá 32">
            <a:extLst>
              <a:ext uri="{FF2B5EF4-FFF2-40B4-BE49-F238E27FC236}">
                <a16:creationId xmlns:a16="http://schemas.microsoft.com/office/drawing/2014/main" id="{E8D4D68C-DCB3-0517-2F1D-1E83ECFEE119}"/>
              </a:ext>
            </a:extLst>
          </p:cNvPr>
          <p:cNvSpPr/>
          <p:nvPr/>
        </p:nvSpPr>
        <p:spPr>
          <a:xfrm>
            <a:off x="8081389" y="3088371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5" name="Hvězda: sedmicípá 34">
            <a:extLst>
              <a:ext uri="{FF2B5EF4-FFF2-40B4-BE49-F238E27FC236}">
                <a16:creationId xmlns:a16="http://schemas.microsoft.com/office/drawing/2014/main" id="{2405CF7C-25D2-C917-1648-D955DD9BFA9A}"/>
              </a:ext>
            </a:extLst>
          </p:cNvPr>
          <p:cNvSpPr/>
          <p:nvPr/>
        </p:nvSpPr>
        <p:spPr>
          <a:xfrm>
            <a:off x="2352650" y="3079825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6" name="Hvězda: sedmicípá 35">
            <a:extLst>
              <a:ext uri="{FF2B5EF4-FFF2-40B4-BE49-F238E27FC236}">
                <a16:creationId xmlns:a16="http://schemas.microsoft.com/office/drawing/2014/main" id="{2ED0A320-2168-0399-3BB5-C8FA082AC4B9}"/>
              </a:ext>
            </a:extLst>
          </p:cNvPr>
          <p:cNvSpPr/>
          <p:nvPr/>
        </p:nvSpPr>
        <p:spPr>
          <a:xfrm>
            <a:off x="9205479" y="3088371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7" name="Hvězda: sedmicípá 36">
            <a:extLst>
              <a:ext uri="{FF2B5EF4-FFF2-40B4-BE49-F238E27FC236}">
                <a16:creationId xmlns:a16="http://schemas.microsoft.com/office/drawing/2014/main" id="{6CB74ABB-928C-3F97-1904-390FC354EED6}"/>
              </a:ext>
            </a:extLst>
          </p:cNvPr>
          <p:cNvSpPr/>
          <p:nvPr/>
        </p:nvSpPr>
        <p:spPr>
          <a:xfrm>
            <a:off x="1832199" y="3077477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8" name="Hvězda: sedmicípá 37">
            <a:extLst>
              <a:ext uri="{FF2B5EF4-FFF2-40B4-BE49-F238E27FC236}">
                <a16:creationId xmlns:a16="http://schemas.microsoft.com/office/drawing/2014/main" id="{551F8314-6291-2F51-7833-F101E3003A5C}"/>
              </a:ext>
            </a:extLst>
          </p:cNvPr>
          <p:cNvSpPr/>
          <p:nvPr/>
        </p:nvSpPr>
        <p:spPr>
          <a:xfrm>
            <a:off x="9706797" y="3086023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4D111DAE-B54C-68A9-4C58-04EA929574A5}"/>
              </a:ext>
            </a:extLst>
          </p:cNvPr>
          <p:cNvSpPr/>
          <p:nvPr/>
        </p:nvSpPr>
        <p:spPr>
          <a:xfrm>
            <a:off x="6162062" y="1695451"/>
            <a:ext cx="245834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cap="none" spc="0" dirty="0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spot</a:t>
            </a:r>
          </a:p>
        </p:txBody>
      </p:sp>
      <p:sp>
        <p:nvSpPr>
          <p:cNvPr id="7" name="Šipka: dolů 6">
            <a:extLst>
              <a:ext uri="{FF2B5EF4-FFF2-40B4-BE49-F238E27FC236}">
                <a16:creationId xmlns:a16="http://schemas.microsoft.com/office/drawing/2014/main" id="{FA9C847D-CD07-D609-57A5-250A88F9DC25}"/>
              </a:ext>
            </a:extLst>
          </p:cNvPr>
          <p:cNvSpPr/>
          <p:nvPr/>
        </p:nvSpPr>
        <p:spPr>
          <a:xfrm rot="18046452">
            <a:off x="9013258" y="2367092"/>
            <a:ext cx="209199" cy="753330"/>
          </a:xfrm>
          <a:prstGeom prst="downArrow">
            <a:avLst/>
          </a:prstGeom>
          <a:solidFill>
            <a:srgbClr val="FFFF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9" name="Šipka: dolů 38">
            <a:extLst>
              <a:ext uri="{FF2B5EF4-FFF2-40B4-BE49-F238E27FC236}">
                <a16:creationId xmlns:a16="http://schemas.microsoft.com/office/drawing/2014/main" id="{D88454CD-A887-0ABA-2A73-1A738838D1C5}"/>
              </a:ext>
            </a:extLst>
          </p:cNvPr>
          <p:cNvSpPr/>
          <p:nvPr/>
        </p:nvSpPr>
        <p:spPr>
          <a:xfrm rot="17678380">
            <a:off x="5253519" y="5648995"/>
            <a:ext cx="209199" cy="753330"/>
          </a:xfrm>
          <a:prstGeom prst="downArrow">
            <a:avLst/>
          </a:prstGeom>
          <a:solidFill>
            <a:srgbClr val="FFFF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0" name="Obdélník 39">
            <a:extLst>
              <a:ext uri="{FF2B5EF4-FFF2-40B4-BE49-F238E27FC236}">
                <a16:creationId xmlns:a16="http://schemas.microsoft.com/office/drawing/2014/main" id="{4987E7C0-DF08-3A5B-905C-3E9DCBB44082}"/>
              </a:ext>
            </a:extLst>
          </p:cNvPr>
          <p:cNvSpPr/>
          <p:nvPr/>
        </p:nvSpPr>
        <p:spPr>
          <a:xfrm>
            <a:off x="1033670" y="5153952"/>
            <a:ext cx="411499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cap="none" spc="0" dirty="0" err="1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wave</a:t>
            </a:r>
            <a:r>
              <a:rPr lang="cs-CZ" sz="5400" cap="none" spc="0" dirty="0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 source</a:t>
            </a: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623BA8F5-C31C-EAD9-B66B-A3577F468FDE}"/>
              </a:ext>
            </a:extLst>
          </p:cNvPr>
          <p:cNvSpPr/>
          <p:nvPr/>
        </p:nvSpPr>
        <p:spPr>
          <a:xfrm>
            <a:off x="566057" y="2274159"/>
            <a:ext cx="141642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cap="none" spc="0" dirty="0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rod</a:t>
            </a:r>
          </a:p>
        </p:txBody>
      </p:sp>
    </p:spTree>
    <p:extLst>
      <p:ext uri="{BB962C8B-B14F-4D97-AF65-F5344CB8AC3E}">
        <p14:creationId xmlns:p14="http://schemas.microsoft.com/office/powerpoint/2010/main" val="2055143372"/>
      </p:ext>
    </p:extLst>
  </p:cSld>
  <p:clrMapOvr>
    <a:masterClrMapping/>
  </p:clrMapOvr>
  <p:transition spd="med" advClick="0" advTm="60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4479A4-C94C-AFE6-1F6F-E4D083EF22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A1664652-8437-5287-D343-244367D10EE9}"/>
              </a:ext>
            </a:extLst>
          </p:cNvPr>
          <p:cNvCxnSpPr>
            <a:cxnSpLocks/>
          </p:cNvCxnSpPr>
          <p:nvPr/>
        </p:nvCxnSpPr>
        <p:spPr>
          <a:xfrm flipV="1">
            <a:off x="566057" y="3109676"/>
            <a:ext cx="11146972" cy="24098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C4E8F079-CD68-A378-B170-FFBCCE27BDB4}"/>
              </a:ext>
            </a:extLst>
          </p:cNvPr>
          <p:cNvCxnSpPr>
            <a:cxnSpLocks/>
          </p:cNvCxnSpPr>
          <p:nvPr/>
        </p:nvCxnSpPr>
        <p:spPr>
          <a:xfrm flipH="1" flipV="1">
            <a:off x="5767753" y="0"/>
            <a:ext cx="119612" cy="6162261"/>
          </a:xfrm>
          <a:prstGeom prst="line">
            <a:avLst/>
          </a:prstGeom>
          <a:ln w="1905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AC01B3AE-1BD9-4282-69B9-94B735905F90}"/>
              </a:ext>
            </a:extLst>
          </p:cNvPr>
          <p:cNvSpPr txBox="1"/>
          <p:nvPr/>
        </p:nvSpPr>
        <p:spPr>
          <a:xfrm>
            <a:off x="5526031" y="3087905"/>
            <a:ext cx="931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noProof="0" dirty="0"/>
              <a:t>Z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F97D7A7C-8EBA-EF62-82AB-F229CE45671A}"/>
              </a:ext>
            </a:extLst>
          </p:cNvPr>
          <p:cNvSpPr txBox="1"/>
          <p:nvPr/>
        </p:nvSpPr>
        <p:spPr>
          <a:xfrm>
            <a:off x="5510190" y="6150842"/>
            <a:ext cx="931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noProof="0" dirty="0"/>
              <a:t>O</a:t>
            </a:r>
          </a:p>
        </p:txBody>
      </p:sp>
      <p:sp>
        <p:nvSpPr>
          <p:cNvPr id="3" name="Ellipse 35">
            <a:extLst>
              <a:ext uri="{FF2B5EF4-FFF2-40B4-BE49-F238E27FC236}">
                <a16:creationId xmlns:a16="http://schemas.microsoft.com/office/drawing/2014/main" id="{0F0BE9B7-7D73-8B84-58F0-23B34153CA10}"/>
              </a:ext>
            </a:extLst>
          </p:cNvPr>
          <p:cNvSpPr/>
          <p:nvPr/>
        </p:nvSpPr>
        <p:spPr>
          <a:xfrm>
            <a:off x="5822472" y="6154180"/>
            <a:ext cx="129786" cy="138176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cxnSp>
        <p:nvCxnSpPr>
          <p:cNvPr id="8" name="Přímá spojnice 7">
            <a:extLst>
              <a:ext uri="{FF2B5EF4-FFF2-40B4-BE49-F238E27FC236}">
                <a16:creationId xmlns:a16="http://schemas.microsoft.com/office/drawing/2014/main" id="{19B74F94-4AE7-1806-E528-87A912647FE7}"/>
              </a:ext>
            </a:extLst>
          </p:cNvPr>
          <p:cNvCxnSpPr>
            <a:cxnSpLocks/>
          </p:cNvCxnSpPr>
          <p:nvPr/>
        </p:nvCxnSpPr>
        <p:spPr>
          <a:xfrm>
            <a:off x="5791198" y="621508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ADE3E1A9-4A07-0A6F-B5CB-A76CB487B316}"/>
              </a:ext>
            </a:extLst>
          </p:cNvPr>
          <p:cNvCxnSpPr>
            <a:cxnSpLocks/>
          </p:cNvCxnSpPr>
          <p:nvPr/>
        </p:nvCxnSpPr>
        <p:spPr>
          <a:xfrm>
            <a:off x="5779476" y="5828223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F3F11C5C-0BFB-166B-8CB3-F3236B2EDF02}"/>
              </a:ext>
            </a:extLst>
          </p:cNvPr>
          <p:cNvCxnSpPr>
            <a:cxnSpLocks/>
          </p:cNvCxnSpPr>
          <p:nvPr/>
        </p:nvCxnSpPr>
        <p:spPr>
          <a:xfrm>
            <a:off x="5766826" y="545308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>
            <a:extLst>
              <a:ext uri="{FF2B5EF4-FFF2-40B4-BE49-F238E27FC236}">
                <a16:creationId xmlns:a16="http://schemas.microsoft.com/office/drawing/2014/main" id="{D06867CE-9A95-81B1-6360-BB587056D7A8}"/>
              </a:ext>
            </a:extLst>
          </p:cNvPr>
          <p:cNvCxnSpPr>
            <a:cxnSpLocks/>
          </p:cNvCxnSpPr>
          <p:nvPr/>
        </p:nvCxnSpPr>
        <p:spPr>
          <a:xfrm>
            <a:off x="5756030" y="506715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>
            <a:extLst>
              <a:ext uri="{FF2B5EF4-FFF2-40B4-BE49-F238E27FC236}">
                <a16:creationId xmlns:a16="http://schemas.microsoft.com/office/drawing/2014/main" id="{7E3BAEE6-6DAC-B74C-61DA-D4C95E3DA91B}"/>
              </a:ext>
            </a:extLst>
          </p:cNvPr>
          <p:cNvCxnSpPr>
            <a:cxnSpLocks/>
          </p:cNvCxnSpPr>
          <p:nvPr/>
        </p:nvCxnSpPr>
        <p:spPr>
          <a:xfrm>
            <a:off x="5756030" y="467936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>
            <a:extLst>
              <a:ext uri="{FF2B5EF4-FFF2-40B4-BE49-F238E27FC236}">
                <a16:creationId xmlns:a16="http://schemas.microsoft.com/office/drawing/2014/main" id="{E55C2C74-AA51-E03B-545F-77751765DBB1}"/>
              </a:ext>
            </a:extLst>
          </p:cNvPr>
          <p:cNvCxnSpPr>
            <a:cxnSpLocks/>
          </p:cNvCxnSpPr>
          <p:nvPr/>
        </p:nvCxnSpPr>
        <p:spPr>
          <a:xfrm>
            <a:off x="5756030" y="4292191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>
            <a:extLst>
              <a:ext uri="{FF2B5EF4-FFF2-40B4-BE49-F238E27FC236}">
                <a16:creationId xmlns:a16="http://schemas.microsoft.com/office/drawing/2014/main" id="{1671969F-EEF6-EEEF-A69F-5C8133B02298}"/>
              </a:ext>
            </a:extLst>
          </p:cNvPr>
          <p:cNvCxnSpPr>
            <a:cxnSpLocks/>
          </p:cNvCxnSpPr>
          <p:nvPr/>
        </p:nvCxnSpPr>
        <p:spPr>
          <a:xfrm>
            <a:off x="5731966" y="3894227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>
            <a:extLst>
              <a:ext uri="{FF2B5EF4-FFF2-40B4-BE49-F238E27FC236}">
                <a16:creationId xmlns:a16="http://schemas.microsoft.com/office/drawing/2014/main" id="{BDD07061-4318-1A30-EA7C-D499010BFEFF}"/>
              </a:ext>
            </a:extLst>
          </p:cNvPr>
          <p:cNvCxnSpPr>
            <a:cxnSpLocks/>
          </p:cNvCxnSpPr>
          <p:nvPr/>
        </p:nvCxnSpPr>
        <p:spPr>
          <a:xfrm>
            <a:off x="5756030" y="3518473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>
            <a:extLst>
              <a:ext uri="{FF2B5EF4-FFF2-40B4-BE49-F238E27FC236}">
                <a16:creationId xmlns:a16="http://schemas.microsoft.com/office/drawing/2014/main" id="{E5FDA7D4-CC7E-92B2-3DDD-69CD07512776}"/>
              </a:ext>
            </a:extLst>
          </p:cNvPr>
          <p:cNvCxnSpPr>
            <a:cxnSpLocks/>
          </p:cNvCxnSpPr>
          <p:nvPr/>
        </p:nvCxnSpPr>
        <p:spPr>
          <a:xfrm>
            <a:off x="5707902" y="2731482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>
            <a:extLst>
              <a:ext uri="{FF2B5EF4-FFF2-40B4-BE49-F238E27FC236}">
                <a16:creationId xmlns:a16="http://schemas.microsoft.com/office/drawing/2014/main" id="{E6211F90-DECE-B2F3-8029-14A42274067E}"/>
              </a:ext>
            </a:extLst>
          </p:cNvPr>
          <p:cNvCxnSpPr>
            <a:cxnSpLocks/>
          </p:cNvCxnSpPr>
          <p:nvPr/>
        </p:nvCxnSpPr>
        <p:spPr>
          <a:xfrm>
            <a:off x="5707902" y="2356341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23">
            <a:extLst>
              <a:ext uri="{FF2B5EF4-FFF2-40B4-BE49-F238E27FC236}">
                <a16:creationId xmlns:a16="http://schemas.microsoft.com/office/drawing/2014/main" id="{39C59C1B-5CC4-277A-152F-4640392D7574}"/>
              </a:ext>
            </a:extLst>
          </p:cNvPr>
          <p:cNvCxnSpPr>
            <a:cxnSpLocks/>
          </p:cNvCxnSpPr>
          <p:nvPr/>
        </p:nvCxnSpPr>
        <p:spPr>
          <a:xfrm>
            <a:off x="5685074" y="198120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>
            <a:extLst>
              <a:ext uri="{FF2B5EF4-FFF2-40B4-BE49-F238E27FC236}">
                <a16:creationId xmlns:a16="http://schemas.microsoft.com/office/drawing/2014/main" id="{82BBD35E-87EB-EA5E-20FC-ADCFE0B5B887}"/>
              </a:ext>
            </a:extLst>
          </p:cNvPr>
          <p:cNvCxnSpPr>
            <a:cxnSpLocks/>
          </p:cNvCxnSpPr>
          <p:nvPr/>
        </p:nvCxnSpPr>
        <p:spPr>
          <a:xfrm>
            <a:off x="5685074" y="158324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27">
            <a:extLst>
              <a:ext uri="{FF2B5EF4-FFF2-40B4-BE49-F238E27FC236}">
                <a16:creationId xmlns:a16="http://schemas.microsoft.com/office/drawing/2014/main" id="{F7C5F9E5-98E4-6F53-9209-0C46814A6458}"/>
              </a:ext>
            </a:extLst>
          </p:cNvPr>
          <p:cNvCxnSpPr>
            <a:cxnSpLocks/>
          </p:cNvCxnSpPr>
          <p:nvPr/>
        </p:nvCxnSpPr>
        <p:spPr>
          <a:xfrm>
            <a:off x="5673042" y="121889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29">
            <a:extLst>
              <a:ext uri="{FF2B5EF4-FFF2-40B4-BE49-F238E27FC236}">
                <a16:creationId xmlns:a16="http://schemas.microsoft.com/office/drawing/2014/main" id="{F19C02C5-0F20-A051-1AE5-7EE53C1FE21D}"/>
              </a:ext>
            </a:extLst>
          </p:cNvPr>
          <p:cNvCxnSpPr>
            <a:cxnSpLocks/>
          </p:cNvCxnSpPr>
          <p:nvPr/>
        </p:nvCxnSpPr>
        <p:spPr>
          <a:xfrm>
            <a:off x="5673042" y="83234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31">
            <a:extLst>
              <a:ext uri="{FF2B5EF4-FFF2-40B4-BE49-F238E27FC236}">
                <a16:creationId xmlns:a16="http://schemas.microsoft.com/office/drawing/2014/main" id="{9C53DD97-FAA2-B5C2-2326-3B40E0D628D6}"/>
              </a:ext>
            </a:extLst>
          </p:cNvPr>
          <p:cNvCxnSpPr>
            <a:cxnSpLocks/>
          </p:cNvCxnSpPr>
          <p:nvPr/>
        </p:nvCxnSpPr>
        <p:spPr>
          <a:xfrm>
            <a:off x="5661628" y="457197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nice 33">
            <a:extLst>
              <a:ext uri="{FF2B5EF4-FFF2-40B4-BE49-F238E27FC236}">
                <a16:creationId xmlns:a16="http://schemas.microsoft.com/office/drawing/2014/main" id="{C8B3C6E2-CAB0-5658-4936-20E0593F5911}"/>
              </a:ext>
            </a:extLst>
          </p:cNvPr>
          <p:cNvCxnSpPr>
            <a:cxnSpLocks/>
          </p:cNvCxnSpPr>
          <p:nvPr/>
        </p:nvCxnSpPr>
        <p:spPr>
          <a:xfrm>
            <a:off x="5662246" y="58612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Hvězda: sedmicípá 3">
            <a:extLst>
              <a:ext uri="{FF2B5EF4-FFF2-40B4-BE49-F238E27FC236}">
                <a16:creationId xmlns:a16="http://schemas.microsoft.com/office/drawing/2014/main" id="{B8611F52-0622-4366-FB52-794323DDE9B5}"/>
              </a:ext>
            </a:extLst>
          </p:cNvPr>
          <p:cNvSpPr/>
          <p:nvPr/>
        </p:nvSpPr>
        <p:spPr>
          <a:xfrm>
            <a:off x="1305273" y="3067799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7" name="Hvězda: sedmicípá 6">
            <a:extLst>
              <a:ext uri="{FF2B5EF4-FFF2-40B4-BE49-F238E27FC236}">
                <a16:creationId xmlns:a16="http://schemas.microsoft.com/office/drawing/2014/main" id="{8CE7427E-B9B7-FE28-CE16-4EA6E8D1ADA5}"/>
              </a:ext>
            </a:extLst>
          </p:cNvPr>
          <p:cNvSpPr/>
          <p:nvPr/>
        </p:nvSpPr>
        <p:spPr>
          <a:xfrm>
            <a:off x="10200642" y="3088371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55">
                <a:extLst>
                  <a:ext uri="{FF2B5EF4-FFF2-40B4-BE49-F238E27FC236}">
                    <a16:creationId xmlns:a16="http://schemas.microsoft.com/office/drawing/2014/main" id="{F7E55AC8-711E-89F2-A079-6B56835472A0}"/>
                  </a:ext>
                </a:extLst>
              </p:cNvPr>
              <p:cNvSpPr txBox="1"/>
              <p:nvPr/>
            </p:nvSpPr>
            <p:spPr>
              <a:xfrm>
                <a:off x="353301" y="645999"/>
                <a:ext cx="5234976" cy="12211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0" i="1" noProof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GB" sz="2800" b="0" i="1" noProof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GB" sz="2800" b="0" i="1" noProof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800" noProof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endParaRPr lang="en-GB" sz="2800" noProof="0" dirty="0">
                  <a:latin typeface="Calibri "/>
                  <a:ea typeface="Cambria Math" panose="02040503050406030204" pitchFamily="18" charset="0"/>
                </a:endParaRPr>
              </a:p>
              <a:p>
                <a:endParaRPr lang="en-GB" noProof="0" dirty="0"/>
              </a:p>
            </p:txBody>
          </p:sp>
        </mc:Choice>
        <mc:Fallback xmlns="">
          <p:sp>
            <p:nvSpPr>
              <p:cNvPr id="9" name="ZoneTexte 55">
                <a:extLst>
                  <a:ext uri="{FF2B5EF4-FFF2-40B4-BE49-F238E27FC236}">
                    <a16:creationId xmlns:a16="http://schemas.microsoft.com/office/drawing/2014/main" id="{F7E55AC8-711E-89F2-A079-6B56835472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301" y="645999"/>
                <a:ext cx="5234976" cy="122116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Hvězda: sedmicípá 15">
            <a:extLst>
              <a:ext uri="{FF2B5EF4-FFF2-40B4-BE49-F238E27FC236}">
                <a16:creationId xmlns:a16="http://schemas.microsoft.com/office/drawing/2014/main" id="{BC269295-D34C-9467-A639-4BFF938AF2C9}"/>
              </a:ext>
            </a:extLst>
          </p:cNvPr>
          <p:cNvSpPr/>
          <p:nvPr/>
        </p:nvSpPr>
        <p:spPr>
          <a:xfrm>
            <a:off x="5761579" y="3056861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18" name="Hvězda: sedmicípá 17">
            <a:extLst>
              <a:ext uri="{FF2B5EF4-FFF2-40B4-BE49-F238E27FC236}">
                <a16:creationId xmlns:a16="http://schemas.microsoft.com/office/drawing/2014/main" id="{25258F68-8288-2262-44AA-CF9CB340480C}"/>
              </a:ext>
            </a:extLst>
          </p:cNvPr>
          <p:cNvSpPr/>
          <p:nvPr/>
        </p:nvSpPr>
        <p:spPr>
          <a:xfrm>
            <a:off x="4147585" y="3079825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5" name="Hvězda: sedmicípá 24">
            <a:extLst>
              <a:ext uri="{FF2B5EF4-FFF2-40B4-BE49-F238E27FC236}">
                <a16:creationId xmlns:a16="http://schemas.microsoft.com/office/drawing/2014/main" id="{F67680B6-5DBD-6FDA-756C-FE1013A45F44}"/>
              </a:ext>
            </a:extLst>
          </p:cNvPr>
          <p:cNvSpPr/>
          <p:nvPr/>
        </p:nvSpPr>
        <p:spPr>
          <a:xfrm>
            <a:off x="7349172" y="3088371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7" name="Hvězda: sedmicípá 26">
            <a:extLst>
              <a:ext uri="{FF2B5EF4-FFF2-40B4-BE49-F238E27FC236}">
                <a16:creationId xmlns:a16="http://schemas.microsoft.com/office/drawing/2014/main" id="{194188B7-C105-4740-1B35-98EFDC2B51C0}"/>
              </a:ext>
            </a:extLst>
          </p:cNvPr>
          <p:cNvSpPr/>
          <p:nvPr/>
        </p:nvSpPr>
        <p:spPr>
          <a:xfrm>
            <a:off x="2859044" y="3079825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9" name="Hvězda: sedmicípá 28">
            <a:extLst>
              <a:ext uri="{FF2B5EF4-FFF2-40B4-BE49-F238E27FC236}">
                <a16:creationId xmlns:a16="http://schemas.microsoft.com/office/drawing/2014/main" id="{8676D26A-5EFF-321F-4399-EFBB07F1C183}"/>
              </a:ext>
            </a:extLst>
          </p:cNvPr>
          <p:cNvSpPr/>
          <p:nvPr/>
        </p:nvSpPr>
        <p:spPr>
          <a:xfrm>
            <a:off x="8654320" y="3088371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1" name="Hvězda: sedmicípá 30">
            <a:extLst>
              <a:ext uri="{FF2B5EF4-FFF2-40B4-BE49-F238E27FC236}">
                <a16:creationId xmlns:a16="http://schemas.microsoft.com/office/drawing/2014/main" id="{ACD154EC-7170-7E20-D603-925F8FC2536F}"/>
              </a:ext>
            </a:extLst>
          </p:cNvPr>
          <p:cNvSpPr/>
          <p:nvPr/>
        </p:nvSpPr>
        <p:spPr>
          <a:xfrm>
            <a:off x="3429688" y="3079825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3" name="Hvězda: sedmicípá 32">
            <a:extLst>
              <a:ext uri="{FF2B5EF4-FFF2-40B4-BE49-F238E27FC236}">
                <a16:creationId xmlns:a16="http://schemas.microsoft.com/office/drawing/2014/main" id="{EA488068-A69E-9F1E-DAA7-8582D5820D50}"/>
              </a:ext>
            </a:extLst>
          </p:cNvPr>
          <p:cNvSpPr/>
          <p:nvPr/>
        </p:nvSpPr>
        <p:spPr>
          <a:xfrm>
            <a:off x="8081389" y="3088371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5" name="Hvězda: sedmicípá 34">
            <a:extLst>
              <a:ext uri="{FF2B5EF4-FFF2-40B4-BE49-F238E27FC236}">
                <a16:creationId xmlns:a16="http://schemas.microsoft.com/office/drawing/2014/main" id="{A44B6650-2E42-8A9E-2515-F9B5F3ADFE80}"/>
              </a:ext>
            </a:extLst>
          </p:cNvPr>
          <p:cNvSpPr/>
          <p:nvPr/>
        </p:nvSpPr>
        <p:spPr>
          <a:xfrm>
            <a:off x="2352650" y="3079825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6" name="Hvězda: sedmicípá 35">
            <a:extLst>
              <a:ext uri="{FF2B5EF4-FFF2-40B4-BE49-F238E27FC236}">
                <a16:creationId xmlns:a16="http://schemas.microsoft.com/office/drawing/2014/main" id="{E2062945-9E52-23B0-B8D8-CE65214EF67F}"/>
              </a:ext>
            </a:extLst>
          </p:cNvPr>
          <p:cNvSpPr/>
          <p:nvPr/>
        </p:nvSpPr>
        <p:spPr>
          <a:xfrm>
            <a:off x="9205479" y="3088371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7" name="Hvězda: sedmicípá 36">
            <a:extLst>
              <a:ext uri="{FF2B5EF4-FFF2-40B4-BE49-F238E27FC236}">
                <a16:creationId xmlns:a16="http://schemas.microsoft.com/office/drawing/2014/main" id="{578CBA61-CF73-5D9A-ABC3-EB2E60FDDA48}"/>
              </a:ext>
            </a:extLst>
          </p:cNvPr>
          <p:cNvSpPr/>
          <p:nvPr/>
        </p:nvSpPr>
        <p:spPr>
          <a:xfrm>
            <a:off x="1832199" y="3077477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8" name="Hvězda: sedmicípá 37">
            <a:extLst>
              <a:ext uri="{FF2B5EF4-FFF2-40B4-BE49-F238E27FC236}">
                <a16:creationId xmlns:a16="http://schemas.microsoft.com/office/drawing/2014/main" id="{5004DEC2-2438-C986-738E-400A73CEDDD7}"/>
              </a:ext>
            </a:extLst>
          </p:cNvPr>
          <p:cNvSpPr/>
          <p:nvPr/>
        </p:nvSpPr>
        <p:spPr>
          <a:xfrm>
            <a:off x="9706797" y="3086023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9" name="Arc 50">
            <a:extLst>
              <a:ext uri="{FF2B5EF4-FFF2-40B4-BE49-F238E27FC236}">
                <a16:creationId xmlns:a16="http://schemas.microsoft.com/office/drawing/2014/main" id="{B1C2C58B-7963-E649-428D-F7109650F00D}"/>
              </a:ext>
            </a:extLst>
          </p:cNvPr>
          <p:cNvSpPr/>
          <p:nvPr/>
        </p:nvSpPr>
        <p:spPr>
          <a:xfrm>
            <a:off x="428172" y="804594"/>
            <a:ext cx="10781695" cy="10734255"/>
          </a:xfrm>
          <a:prstGeom prst="arc">
            <a:avLst>
              <a:gd name="adj1" fmla="val 11429322"/>
              <a:gd name="adj2" fmla="val 20947952"/>
            </a:avLst>
          </a:prstGeom>
          <a:ln>
            <a:solidFill>
              <a:schemeClr val="accent4">
                <a:lumMod val="60000"/>
                <a:lumOff val="40000"/>
              </a:schemeClr>
            </a:solidFill>
          </a:ln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99D786DC-F85B-2205-A90F-11314AEA1C6E}"/>
              </a:ext>
            </a:extLst>
          </p:cNvPr>
          <p:cNvSpPr/>
          <p:nvPr/>
        </p:nvSpPr>
        <p:spPr>
          <a:xfrm>
            <a:off x="6162062" y="1695451"/>
            <a:ext cx="245834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cap="none" spc="0" dirty="0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spot</a:t>
            </a:r>
          </a:p>
        </p:txBody>
      </p:sp>
      <p:sp>
        <p:nvSpPr>
          <p:cNvPr id="40" name="Šipka: dolů 39">
            <a:extLst>
              <a:ext uri="{FF2B5EF4-FFF2-40B4-BE49-F238E27FC236}">
                <a16:creationId xmlns:a16="http://schemas.microsoft.com/office/drawing/2014/main" id="{CA50E92C-1DBA-804F-EA14-8AA6FE24F8EC}"/>
              </a:ext>
            </a:extLst>
          </p:cNvPr>
          <p:cNvSpPr/>
          <p:nvPr/>
        </p:nvSpPr>
        <p:spPr>
          <a:xfrm rot="18046452">
            <a:off x="9597638" y="2369159"/>
            <a:ext cx="209199" cy="753330"/>
          </a:xfrm>
          <a:prstGeom prst="downArrow">
            <a:avLst/>
          </a:prstGeom>
          <a:solidFill>
            <a:srgbClr val="FFFF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1" name="Šipka: dolů 40">
            <a:extLst>
              <a:ext uri="{FF2B5EF4-FFF2-40B4-BE49-F238E27FC236}">
                <a16:creationId xmlns:a16="http://schemas.microsoft.com/office/drawing/2014/main" id="{0F49530F-2A15-BD84-16C5-BC19E57989AC}"/>
              </a:ext>
            </a:extLst>
          </p:cNvPr>
          <p:cNvSpPr/>
          <p:nvPr/>
        </p:nvSpPr>
        <p:spPr>
          <a:xfrm rot="17678380">
            <a:off x="5253519" y="5648995"/>
            <a:ext cx="209199" cy="753330"/>
          </a:xfrm>
          <a:prstGeom prst="downArrow">
            <a:avLst/>
          </a:prstGeom>
          <a:solidFill>
            <a:srgbClr val="FFFF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2" name="Obdélník 41">
            <a:extLst>
              <a:ext uri="{FF2B5EF4-FFF2-40B4-BE49-F238E27FC236}">
                <a16:creationId xmlns:a16="http://schemas.microsoft.com/office/drawing/2014/main" id="{0E7484BC-B4D4-23FA-4F71-D5C5AF330E1E}"/>
              </a:ext>
            </a:extLst>
          </p:cNvPr>
          <p:cNvSpPr/>
          <p:nvPr/>
        </p:nvSpPr>
        <p:spPr>
          <a:xfrm>
            <a:off x="1033670" y="5153952"/>
            <a:ext cx="411499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cap="none" spc="0" dirty="0" err="1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wave</a:t>
            </a:r>
            <a:r>
              <a:rPr lang="cs-CZ" sz="5400" cap="none" spc="0" dirty="0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 source</a:t>
            </a: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1B815AB2-B7D5-18F1-797C-74C864541840}"/>
              </a:ext>
            </a:extLst>
          </p:cNvPr>
          <p:cNvSpPr/>
          <p:nvPr/>
        </p:nvSpPr>
        <p:spPr>
          <a:xfrm>
            <a:off x="566057" y="2274159"/>
            <a:ext cx="141642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cap="none" spc="0" dirty="0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rod</a:t>
            </a:r>
          </a:p>
        </p:txBody>
      </p:sp>
    </p:spTree>
    <p:extLst>
      <p:ext uri="{BB962C8B-B14F-4D97-AF65-F5344CB8AC3E}">
        <p14:creationId xmlns:p14="http://schemas.microsoft.com/office/powerpoint/2010/main" val="2952141222"/>
      </p:ext>
    </p:extLst>
  </p:cSld>
  <p:clrMapOvr>
    <a:masterClrMapping/>
  </p:clrMapOvr>
  <p:transition spd="med" advClick="0" advTm="300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8203F2-8F6D-5920-0E8E-E8B3140B60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2F48CB01-A98D-A146-0D25-E416CEB6A20F}"/>
              </a:ext>
            </a:extLst>
          </p:cNvPr>
          <p:cNvCxnSpPr>
            <a:cxnSpLocks/>
          </p:cNvCxnSpPr>
          <p:nvPr/>
        </p:nvCxnSpPr>
        <p:spPr>
          <a:xfrm flipV="1">
            <a:off x="566057" y="3109676"/>
            <a:ext cx="11146972" cy="24098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3429C6A8-584F-5654-4B1E-D5E907471819}"/>
              </a:ext>
            </a:extLst>
          </p:cNvPr>
          <p:cNvCxnSpPr>
            <a:cxnSpLocks/>
          </p:cNvCxnSpPr>
          <p:nvPr/>
        </p:nvCxnSpPr>
        <p:spPr>
          <a:xfrm flipH="1" flipV="1">
            <a:off x="5767753" y="0"/>
            <a:ext cx="119612" cy="6162261"/>
          </a:xfrm>
          <a:prstGeom prst="line">
            <a:avLst/>
          </a:prstGeom>
          <a:ln w="1905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4CBEE7EB-40A0-52CA-0687-5EA663486E31}"/>
              </a:ext>
            </a:extLst>
          </p:cNvPr>
          <p:cNvSpPr txBox="1"/>
          <p:nvPr/>
        </p:nvSpPr>
        <p:spPr>
          <a:xfrm>
            <a:off x="5526031" y="3087905"/>
            <a:ext cx="931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noProof="0" dirty="0"/>
              <a:t>Z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3ADC280B-F0E5-3543-FFFA-DCDAA794378F}"/>
              </a:ext>
            </a:extLst>
          </p:cNvPr>
          <p:cNvSpPr txBox="1"/>
          <p:nvPr/>
        </p:nvSpPr>
        <p:spPr>
          <a:xfrm>
            <a:off x="5509833" y="6151284"/>
            <a:ext cx="931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noProof="0" dirty="0"/>
              <a:t>O</a:t>
            </a:r>
          </a:p>
        </p:txBody>
      </p:sp>
      <p:sp>
        <p:nvSpPr>
          <p:cNvPr id="2" name="Arc 50">
            <a:extLst>
              <a:ext uri="{FF2B5EF4-FFF2-40B4-BE49-F238E27FC236}">
                <a16:creationId xmlns:a16="http://schemas.microsoft.com/office/drawing/2014/main" id="{F1ACACC7-FA4F-473A-4868-0E1DA462E685}"/>
              </a:ext>
            </a:extLst>
          </p:cNvPr>
          <p:cNvSpPr/>
          <p:nvPr/>
        </p:nvSpPr>
        <p:spPr>
          <a:xfrm>
            <a:off x="1023256" y="804594"/>
            <a:ext cx="9622971" cy="10734255"/>
          </a:xfrm>
          <a:prstGeom prst="arc">
            <a:avLst>
              <a:gd name="adj1" fmla="val 16546318"/>
              <a:gd name="adj2" fmla="val 20947952"/>
            </a:avLst>
          </a:prstGeom>
          <a:ln>
            <a:solidFill>
              <a:schemeClr val="accent4">
                <a:lumMod val="60000"/>
                <a:lumOff val="40000"/>
              </a:schemeClr>
            </a:solidFill>
          </a:ln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" name="Ellipse 35">
            <a:extLst>
              <a:ext uri="{FF2B5EF4-FFF2-40B4-BE49-F238E27FC236}">
                <a16:creationId xmlns:a16="http://schemas.microsoft.com/office/drawing/2014/main" id="{24C3D304-1D98-EAD4-1BDC-AAD6F11BC03A}"/>
              </a:ext>
            </a:extLst>
          </p:cNvPr>
          <p:cNvSpPr/>
          <p:nvPr/>
        </p:nvSpPr>
        <p:spPr>
          <a:xfrm>
            <a:off x="5821487" y="6151176"/>
            <a:ext cx="129786" cy="138176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cxnSp>
        <p:nvCxnSpPr>
          <p:cNvPr id="8" name="Přímá spojnice 7">
            <a:extLst>
              <a:ext uri="{FF2B5EF4-FFF2-40B4-BE49-F238E27FC236}">
                <a16:creationId xmlns:a16="http://schemas.microsoft.com/office/drawing/2014/main" id="{29E3EB62-BBE7-495B-41E9-62313F2848A5}"/>
              </a:ext>
            </a:extLst>
          </p:cNvPr>
          <p:cNvCxnSpPr>
            <a:cxnSpLocks/>
          </p:cNvCxnSpPr>
          <p:nvPr/>
        </p:nvCxnSpPr>
        <p:spPr>
          <a:xfrm>
            <a:off x="5785618" y="622127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FEE68AFB-01EA-855A-DFD4-3680A4AA7354}"/>
              </a:ext>
            </a:extLst>
          </p:cNvPr>
          <p:cNvCxnSpPr>
            <a:cxnSpLocks/>
          </p:cNvCxnSpPr>
          <p:nvPr/>
        </p:nvCxnSpPr>
        <p:spPr>
          <a:xfrm>
            <a:off x="5740287" y="579522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56FB0F4E-EB3A-5179-DB97-ECCF2461F17F}"/>
              </a:ext>
            </a:extLst>
          </p:cNvPr>
          <p:cNvCxnSpPr>
            <a:cxnSpLocks/>
          </p:cNvCxnSpPr>
          <p:nvPr/>
        </p:nvCxnSpPr>
        <p:spPr>
          <a:xfrm>
            <a:off x="5763733" y="5420081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>
            <a:extLst>
              <a:ext uri="{FF2B5EF4-FFF2-40B4-BE49-F238E27FC236}">
                <a16:creationId xmlns:a16="http://schemas.microsoft.com/office/drawing/2014/main" id="{00929A75-58F8-B737-688E-D21528A85BEA}"/>
              </a:ext>
            </a:extLst>
          </p:cNvPr>
          <p:cNvCxnSpPr>
            <a:cxnSpLocks/>
          </p:cNvCxnSpPr>
          <p:nvPr/>
        </p:nvCxnSpPr>
        <p:spPr>
          <a:xfrm>
            <a:off x="5716841" y="4998051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>
            <a:extLst>
              <a:ext uri="{FF2B5EF4-FFF2-40B4-BE49-F238E27FC236}">
                <a16:creationId xmlns:a16="http://schemas.microsoft.com/office/drawing/2014/main" id="{D4E41049-40B3-530A-DE26-7187F033E495}"/>
              </a:ext>
            </a:extLst>
          </p:cNvPr>
          <p:cNvCxnSpPr>
            <a:cxnSpLocks/>
          </p:cNvCxnSpPr>
          <p:nvPr/>
        </p:nvCxnSpPr>
        <p:spPr>
          <a:xfrm>
            <a:off x="5716841" y="4646361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>
            <a:extLst>
              <a:ext uri="{FF2B5EF4-FFF2-40B4-BE49-F238E27FC236}">
                <a16:creationId xmlns:a16="http://schemas.microsoft.com/office/drawing/2014/main" id="{DFD359DE-2B02-F641-13DA-8F241059E6AC}"/>
              </a:ext>
            </a:extLst>
          </p:cNvPr>
          <p:cNvCxnSpPr>
            <a:cxnSpLocks/>
          </p:cNvCxnSpPr>
          <p:nvPr/>
        </p:nvCxnSpPr>
        <p:spPr>
          <a:xfrm>
            <a:off x="5716841" y="427122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>
            <a:extLst>
              <a:ext uri="{FF2B5EF4-FFF2-40B4-BE49-F238E27FC236}">
                <a16:creationId xmlns:a16="http://schemas.microsoft.com/office/drawing/2014/main" id="{CCAB1664-B0EE-5C8A-A56D-61BB73BEF240}"/>
              </a:ext>
            </a:extLst>
          </p:cNvPr>
          <p:cNvCxnSpPr>
            <a:cxnSpLocks/>
          </p:cNvCxnSpPr>
          <p:nvPr/>
        </p:nvCxnSpPr>
        <p:spPr>
          <a:xfrm>
            <a:off x="5716841" y="3849192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>
            <a:extLst>
              <a:ext uri="{FF2B5EF4-FFF2-40B4-BE49-F238E27FC236}">
                <a16:creationId xmlns:a16="http://schemas.microsoft.com/office/drawing/2014/main" id="{E3DB0930-1EDC-8A56-81CE-6F203ACDA75B}"/>
              </a:ext>
            </a:extLst>
          </p:cNvPr>
          <p:cNvCxnSpPr>
            <a:cxnSpLocks/>
          </p:cNvCxnSpPr>
          <p:nvPr/>
        </p:nvCxnSpPr>
        <p:spPr>
          <a:xfrm>
            <a:off x="5756030" y="3458313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>
            <a:extLst>
              <a:ext uri="{FF2B5EF4-FFF2-40B4-BE49-F238E27FC236}">
                <a16:creationId xmlns:a16="http://schemas.microsoft.com/office/drawing/2014/main" id="{FCB41E20-C1AE-E226-E401-4B2B4DC793B6}"/>
              </a:ext>
            </a:extLst>
          </p:cNvPr>
          <p:cNvCxnSpPr>
            <a:cxnSpLocks/>
          </p:cNvCxnSpPr>
          <p:nvPr/>
        </p:nvCxnSpPr>
        <p:spPr>
          <a:xfrm>
            <a:off x="5756030" y="2731482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>
            <a:extLst>
              <a:ext uri="{FF2B5EF4-FFF2-40B4-BE49-F238E27FC236}">
                <a16:creationId xmlns:a16="http://schemas.microsoft.com/office/drawing/2014/main" id="{B1109181-A099-D196-1950-4D4045849EB2}"/>
              </a:ext>
            </a:extLst>
          </p:cNvPr>
          <p:cNvCxnSpPr>
            <a:cxnSpLocks/>
          </p:cNvCxnSpPr>
          <p:nvPr/>
        </p:nvCxnSpPr>
        <p:spPr>
          <a:xfrm>
            <a:off x="5756030" y="2356341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23">
            <a:extLst>
              <a:ext uri="{FF2B5EF4-FFF2-40B4-BE49-F238E27FC236}">
                <a16:creationId xmlns:a16="http://schemas.microsoft.com/office/drawing/2014/main" id="{7A1CE81D-D739-06BB-CF95-42D4C03E4A00}"/>
              </a:ext>
            </a:extLst>
          </p:cNvPr>
          <p:cNvCxnSpPr>
            <a:cxnSpLocks/>
          </p:cNvCxnSpPr>
          <p:nvPr/>
        </p:nvCxnSpPr>
        <p:spPr>
          <a:xfrm>
            <a:off x="5709138" y="198120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>
            <a:extLst>
              <a:ext uri="{FF2B5EF4-FFF2-40B4-BE49-F238E27FC236}">
                <a16:creationId xmlns:a16="http://schemas.microsoft.com/office/drawing/2014/main" id="{2BF18ED7-8E1C-4D6C-CAA6-2B3CF45CE2E4}"/>
              </a:ext>
            </a:extLst>
          </p:cNvPr>
          <p:cNvCxnSpPr>
            <a:cxnSpLocks/>
          </p:cNvCxnSpPr>
          <p:nvPr/>
        </p:nvCxnSpPr>
        <p:spPr>
          <a:xfrm>
            <a:off x="5709138" y="1559176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27">
            <a:extLst>
              <a:ext uri="{FF2B5EF4-FFF2-40B4-BE49-F238E27FC236}">
                <a16:creationId xmlns:a16="http://schemas.microsoft.com/office/drawing/2014/main" id="{B345AA2C-1989-95D0-8604-D466DB5E6F96}"/>
              </a:ext>
            </a:extLst>
          </p:cNvPr>
          <p:cNvCxnSpPr>
            <a:cxnSpLocks/>
          </p:cNvCxnSpPr>
          <p:nvPr/>
        </p:nvCxnSpPr>
        <p:spPr>
          <a:xfrm>
            <a:off x="5709138" y="1230922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29">
            <a:extLst>
              <a:ext uri="{FF2B5EF4-FFF2-40B4-BE49-F238E27FC236}">
                <a16:creationId xmlns:a16="http://schemas.microsoft.com/office/drawing/2014/main" id="{0BEB2FD1-3040-EE78-2542-B512EB7ACEB7}"/>
              </a:ext>
            </a:extLst>
          </p:cNvPr>
          <p:cNvCxnSpPr>
            <a:cxnSpLocks/>
          </p:cNvCxnSpPr>
          <p:nvPr/>
        </p:nvCxnSpPr>
        <p:spPr>
          <a:xfrm>
            <a:off x="5709138" y="83234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31">
            <a:extLst>
              <a:ext uri="{FF2B5EF4-FFF2-40B4-BE49-F238E27FC236}">
                <a16:creationId xmlns:a16="http://schemas.microsoft.com/office/drawing/2014/main" id="{CA5360E5-5655-E6D5-D6BB-8214BA423233}"/>
              </a:ext>
            </a:extLst>
          </p:cNvPr>
          <p:cNvCxnSpPr>
            <a:cxnSpLocks/>
          </p:cNvCxnSpPr>
          <p:nvPr/>
        </p:nvCxnSpPr>
        <p:spPr>
          <a:xfrm>
            <a:off x="5685692" y="457197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nice 33">
            <a:extLst>
              <a:ext uri="{FF2B5EF4-FFF2-40B4-BE49-F238E27FC236}">
                <a16:creationId xmlns:a16="http://schemas.microsoft.com/office/drawing/2014/main" id="{3D5AA751-9293-D08E-F371-B5AE67412797}"/>
              </a:ext>
            </a:extLst>
          </p:cNvPr>
          <p:cNvCxnSpPr>
            <a:cxnSpLocks/>
          </p:cNvCxnSpPr>
          <p:nvPr/>
        </p:nvCxnSpPr>
        <p:spPr>
          <a:xfrm>
            <a:off x="5662246" y="58612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Hvězda: sedmicípá 6">
            <a:extLst>
              <a:ext uri="{FF2B5EF4-FFF2-40B4-BE49-F238E27FC236}">
                <a16:creationId xmlns:a16="http://schemas.microsoft.com/office/drawing/2014/main" id="{33CC8262-37B7-98A3-0B7E-ED82F21C66A9}"/>
              </a:ext>
            </a:extLst>
          </p:cNvPr>
          <p:cNvSpPr/>
          <p:nvPr/>
        </p:nvSpPr>
        <p:spPr>
          <a:xfrm>
            <a:off x="9779538" y="3088371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55">
                <a:extLst>
                  <a:ext uri="{FF2B5EF4-FFF2-40B4-BE49-F238E27FC236}">
                    <a16:creationId xmlns:a16="http://schemas.microsoft.com/office/drawing/2014/main" id="{1BC889E8-9C18-C1E3-7A1B-C69A399DAC10}"/>
                  </a:ext>
                </a:extLst>
              </p:cNvPr>
              <p:cNvSpPr txBox="1"/>
              <p:nvPr/>
            </p:nvSpPr>
            <p:spPr>
              <a:xfrm>
                <a:off x="6163498" y="717401"/>
                <a:ext cx="5234976" cy="12211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0" i="1" noProof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GB" sz="2800" b="0" i="1" noProof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GB" sz="2800" b="0" i="1" noProof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800" noProof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endParaRPr lang="en-GB" sz="2800" noProof="0" dirty="0">
                  <a:latin typeface="Calibri "/>
                  <a:ea typeface="Cambria Math" panose="02040503050406030204" pitchFamily="18" charset="0"/>
                </a:endParaRPr>
              </a:p>
              <a:p>
                <a:endParaRPr lang="en-GB" noProof="0" dirty="0"/>
              </a:p>
            </p:txBody>
          </p:sp>
        </mc:Choice>
        <mc:Fallback xmlns="">
          <p:sp>
            <p:nvSpPr>
              <p:cNvPr id="9" name="ZoneTexte 55">
                <a:extLst>
                  <a:ext uri="{FF2B5EF4-FFF2-40B4-BE49-F238E27FC236}">
                    <a16:creationId xmlns:a16="http://schemas.microsoft.com/office/drawing/2014/main" id="{1BC889E8-9C18-C1E3-7A1B-C69A399DAC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3498" y="717401"/>
                <a:ext cx="5234976" cy="122116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Arc 50">
            <a:extLst>
              <a:ext uri="{FF2B5EF4-FFF2-40B4-BE49-F238E27FC236}">
                <a16:creationId xmlns:a16="http://schemas.microsoft.com/office/drawing/2014/main" id="{C5137D95-2376-9593-DB07-E25B7D53364D}"/>
              </a:ext>
            </a:extLst>
          </p:cNvPr>
          <p:cNvSpPr/>
          <p:nvPr/>
        </p:nvSpPr>
        <p:spPr>
          <a:xfrm>
            <a:off x="1567541" y="1577591"/>
            <a:ext cx="8534400" cy="8894467"/>
          </a:xfrm>
          <a:prstGeom prst="arc">
            <a:avLst>
              <a:gd name="adj1" fmla="val 16586825"/>
              <a:gd name="adj2" fmla="val 20947952"/>
            </a:avLst>
          </a:prstGeom>
          <a:ln>
            <a:solidFill>
              <a:schemeClr val="accent4">
                <a:lumMod val="60000"/>
                <a:lumOff val="40000"/>
              </a:schemeClr>
            </a:solidFill>
          </a:ln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7" name="Hvězda: sedmicípá 26">
            <a:extLst>
              <a:ext uri="{FF2B5EF4-FFF2-40B4-BE49-F238E27FC236}">
                <a16:creationId xmlns:a16="http://schemas.microsoft.com/office/drawing/2014/main" id="{6483558D-4183-0858-3EB7-9FB41380055B}"/>
              </a:ext>
            </a:extLst>
          </p:cNvPr>
          <p:cNvSpPr/>
          <p:nvPr/>
        </p:nvSpPr>
        <p:spPr>
          <a:xfrm>
            <a:off x="9061095" y="3088371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1" name="TextovéPole 30">
            <a:extLst>
              <a:ext uri="{FF2B5EF4-FFF2-40B4-BE49-F238E27FC236}">
                <a16:creationId xmlns:a16="http://schemas.microsoft.com/office/drawing/2014/main" id="{D223C22B-2245-A84E-7F3B-9EF1BFDE9688}"/>
              </a:ext>
            </a:extLst>
          </p:cNvPr>
          <p:cNvSpPr txBox="1"/>
          <p:nvPr/>
        </p:nvSpPr>
        <p:spPr>
          <a:xfrm>
            <a:off x="6622425" y="2702364"/>
            <a:ext cx="4216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</a:p>
        </p:txBody>
      </p:sp>
      <p:cxnSp>
        <p:nvCxnSpPr>
          <p:cNvPr id="37" name="Přímá spojnice se šipkou 36">
            <a:extLst>
              <a:ext uri="{FF2B5EF4-FFF2-40B4-BE49-F238E27FC236}">
                <a16:creationId xmlns:a16="http://schemas.microsoft.com/office/drawing/2014/main" id="{1121D087-FA7E-8A24-B3BD-4E3DF26D8EE2}"/>
              </a:ext>
            </a:extLst>
          </p:cNvPr>
          <p:cNvCxnSpPr>
            <a:cxnSpLocks/>
          </p:cNvCxnSpPr>
          <p:nvPr/>
        </p:nvCxnSpPr>
        <p:spPr>
          <a:xfrm flipV="1">
            <a:off x="5886886" y="2439932"/>
            <a:ext cx="3969335" cy="37856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ovéPole 37">
            <a:extLst>
              <a:ext uri="{FF2B5EF4-FFF2-40B4-BE49-F238E27FC236}">
                <a16:creationId xmlns:a16="http://schemas.microsoft.com/office/drawing/2014/main" id="{6A073BA0-F71F-A0A6-AFFE-D1C8A9D21F66}"/>
              </a:ext>
            </a:extLst>
          </p:cNvPr>
          <p:cNvSpPr txBox="1"/>
          <p:nvPr/>
        </p:nvSpPr>
        <p:spPr>
          <a:xfrm>
            <a:off x="6688649" y="4721470"/>
            <a:ext cx="333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r</a:t>
            </a:r>
          </a:p>
        </p:txBody>
      </p:sp>
      <p:sp>
        <p:nvSpPr>
          <p:cNvPr id="40" name="Oblouk 39">
            <a:extLst>
              <a:ext uri="{FF2B5EF4-FFF2-40B4-BE49-F238E27FC236}">
                <a16:creationId xmlns:a16="http://schemas.microsoft.com/office/drawing/2014/main" id="{D1F587B9-8029-AE03-6056-823E11F8582D}"/>
              </a:ext>
            </a:extLst>
          </p:cNvPr>
          <p:cNvSpPr/>
          <p:nvPr/>
        </p:nvSpPr>
        <p:spPr>
          <a:xfrm>
            <a:off x="5197211" y="5585792"/>
            <a:ext cx="1262384" cy="1064984"/>
          </a:xfrm>
          <a:prstGeom prst="arc">
            <a:avLst>
              <a:gd name="adj1" fmla="val 16536900"/>
              <a:gd name="adj2" fmla="val 19707528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41" name="TextovéPole 40">
            <a:extLst>
              <a:ext uri="{FF2B5EF4-FFF2-40B4-BE49-F238E27FC236}">
                <a16:creationId xmlns:a16="http://schemas.microsoft.com/office/drawing/2014/main" id="{89CC15B5-BA23-08AA-DA78-74559AE0D2B7}"/>
              </a:ext>
            </a:extLst>
          </p:cNvPr>
          <p:cNvSpPr txBox="1"/>
          <p:nvPr/>
        </p:nvSpPr>
        <p:spPr>
          <a:xfrm>
            <a:off x="5805414" y="5608040"/>
            <a:ext cx="273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φ</a:t>
            </a:r>
          </a:p>
        </p:txBody>
      </p:sp>
      <p:cxnSp>
        <p:nvCxnSpPr>
          <p:cNvPr id="42" name="Přímá spojnice se šipkou 41">
            <a:extLst>
              <a:ext uri="{FF2B5EF4-FFF2-40B4-BE49-F238E27FC236}">
                <a16:creationId xmlns:a16="http://schemas.microsoft.com/office/drawing/2014/main" id="{42704F8C-2518-71A3-3A1E-3C589B0AE3A1}"/>
              </a:ext>
            </a:extLst>
          </p:cNvPr>
          <p:cNvCxnSpPr>
            <a:cxnSpLocks/>
          </p:cNvCxnSpPr>
          <p:nvPr/>
        </p:nvCxnSpPr>
        <p:spPr>
          <a:xfrm flipV="1">
            <a:off x="5920466" y="2768166"/>
            <a:ext cx="4433870" cy="34615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ovéPole 44">
            <a:extLst>
              <a:ext uri="{FF2B5EF4-FFF2-40B4-BE49-F238E27FC236}">
                <a16:creationId xmlns:a16="http://schemas.microsoft.com/office/drawing/2014/main" id="{3A6F1312-2198-4199-FDCB-A0BA050F7E19}"/>
              </a:ext>
            </a:extLst>
          </p:cNvPr>
          <p:cNvSpPr txBox="1"/>
          <p:nvPr/>
        </p:nvSpPr>
        <p:spPr>
          <a:xfrm>
            <a:off x="9222888" y="3027285"/>
            <a:ext cx="474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r>
              <a:rPr lang="en-GB" i="1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</a:p>
        </p:txBody>
      </p:sp>
      <p:sp>
        <p:nvSpPr>
          <p:cNvPr id="46" name="TextovéPole 45">
            <a:extLst>
              <a:ext uri="{FF2B5EF4-FFF2-40B4-BE49-F238E27FC236}">
                <a16:creationId xmlns:a16="http://schemas.microsoft.com/office/drawing/2014/main" id="{5331843A-55D3-607F-BAD4-1FD8654D7E97}"/>
              </a:ext>
            </a:extLst>
          </p:cNvPr>
          <p:cNvSpPr txBox="1"/>
          <p:nvPr/>
        </p:nvSpPr>
        <p:spPr>
          <a:xfrm>
            <a:off x="8996606" y="2649650"/>
            <a:ext cx="474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r>
              <a:rPr lang="en-GB" i="1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r</a:t>
            </a:r>
          </a:p>
        </p:txBody>
      </p:sp>
      <p:sp>
        <p:nvSpPr>
          <p:cNvPr id="47" name="TextovéPole 46">
            <a:extLst>
              <a:ext uri="{FF2B5EF4-FFF2-40B4-BE49-F238E27FC236}">
                <a16:creationId xmlns:a16="http://schemas.microsoft.com/office/drawing/2014/main" id="{EB394E87-7AC4-FA5B-072E-B8D49C4FF40E}"/>
              </a:ext>
            </a:extLst>
          </p:cNvPr>
          <p:cNvSpPr txBox="1"/>
          <p:nvPr/>
        </p:nvSpPr>
        <p:spPr>
          <a:xfrm>
            <a:off x="9537516" y="2587912"/>
            <a:ext cx="702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r‘ </a:t>
            </a:r>
            <a:r>
              <a:rPr lang="en-GB" noProof="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r>
              <a:rPr lang="en-GB" i="1" noProof="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φ</a:t>
            </a:r>
            <a:endParaRPr lang="en-GB" i="1" noProof="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9" name="TextovéPole 48">
            <a:extLst>
              <a:ext uri="{FF2B5EF4-FFF2-40B4-BE49-F238E27FC236}">
                <a16:creationId xmlns:a16="http://schemas.microsoft.com/office/drawing/2014/main" id="{431BA37C-BD53-CFB4-8BD1-FCA59D7C63B1}"/>
              </a:ext>
            </a:extLst>
          </p:cNvPr>
          <p:cNvSpPr txBox="1"/>
          <p:nvPr/>
        </p:nvSpPr>
        <p:spPr>
          <a:xfrm>
            <a:off x="815293" y="526730"/>
            <a:ext cx="459595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(d</a:t>
            </a:r>
            <a:r>
              <a:rPr lang="en-GB" i="1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n-GB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  <a:r>
              <a:rPr lang="en-GB" baseline="30000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GB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 =(d</a:t>
            </a:r>
            <a:r>
              <a:rPr lang="en-GB" i="1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r</a:t>
            </a:r>
            <a:r>
              <a:rPr lang="en-GB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  <a:r>
              <a:rPr lang="en-GB" baseline="30000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GB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 + (</a:t>
            </a:r>
            <a:r>
              <a:rPr lang="en-GB" i="1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r‘ </a:t>
            </a:r>
            <a:r>
              <a:rPr lang="en-GB" noProof="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r>
              <a:rPr lang="en-GB" i="1" noProof="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φ</a:t>
            </a:r>
            <a:r>
              <a:rPr lang="en-GB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 )</a:t>
            </a:r>
            <a:r>
              <a:rPr lang="en-GB" baseline="30000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</a:p>
          <a:p>
            <a:r>
              <a:rPr lang="en-GB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r>
              <a:rPr lang="en-GB" i="1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n-GB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 &gt; d</a:t>
            </a:r>
            <a:r>
              <a:rPr lang="en-GB" i="1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r</a:t>
            </a:r>
          </a:p>
          <a:p>
            <a:r>
              <a:rPr lang="en-GB" i="1" noProof="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w </a:t>
            </a:r>
            <a:r>
              <a:rPr lang="en-GB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i="1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GB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r>
              <a:rPr lang="en-GB" i="1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n-GB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 /d</a:t>
            </a:r>
            <a:r>
              <a:rPr lang="en-GB" i="1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t  </a:t>
            </a:r>
            <a:r>
              <a:rPr lang="en-GB" noProof="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&gt;</a:t>
            </a:r>
            <a:r>
              <a:rPr lang="en-GB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 d</a:t>
            </a:r>
            <a:r>
              <a:rPr lang="en-GB" i="1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r </a:t>
            </a:r>
            <a:r>
              <a:rPr lang="en-GB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/d</a:t>
            </a:r>
            <a:r>
              <a:rPr lang="en-GB" i="1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t = </a:t>
            </a:r>
            <a:r>
              <a:rPr lang="en-GB" i="1" noProof="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r>
              <a:rPr lang="en-GB" sz="1000" i="1" noProof="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GB" baseline="-25000" noProof="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0</a:t>
            </a:r>
          </a:p>
          <a:p>
            <a:r>
              <a:rPr lang="en-GB" b="1" i="1" noProof="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w </a:t>
            </a:r>
            <a:r>
              <a:rPr lang="en-GB" b="1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GB" b="1" noProof="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&gt;</a:t>
            </a:r>
            <a:r>
              <a:rPr lang="en-GB" b="1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GB" b="1" i="1" noProof="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r>
              <a:rPr lang="en-GB" sz="1000" b="1" i="1" noProof="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GB" b="1" baseline="-25000" noProof="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0</a:t>
            </a:r>
          </a:p>
          <a:p>
            <a:r>
              <a:rPr lang="en-GB" b="1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The initial velocity </a:t>
            </a:r>
            <a:r>
              <a:rPr lang="en-GB" b="1" i="1" noProof="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w</a:t>
            </a:r>
            <a:r>
              <a:rPr lang="en-GB" b="1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 of the spot at Z is infinite</a:t>
            </a:r>
            <a:endParaRPr lang="en-GB" b="1" i="1" noProof="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" name="Hvězda: sedmicípá 3">
            <a:extLst>
              <a:ext uri="{FF2B5EF4-FFF2-40B4-BE49-F238E27FC236}">
                <a16:creationId xmlns:a16="http://schemas.microsoft.com/office/drawing/2014/main" id="{FFDA39B8-10A9-1EB3-5810-5B9172CED7DF}"/>
              </a:ext>
            </a:extLst>
          </p:cNvPr>
          <p:cNvSpPr/>
          <p:nvPr/>
        </p:nvSpPr>
        <p:spPr>
          <a:xfrm>
            <a:off x="5773611" y="3044829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11" name="Oblouk 10">
            <a:extLst>
              <a:ext uri="{FF2B5EF4-FFF2-40B4-BE49-F238E27FC236}">
                <a16:creationId xmlns:a16="http://schemas.microsoft.com/office/drawing/2014/main" id="{E2A90CE5-7723-2B98-B872-C926D4CAF26D}"/>
              </a:ext>
            </a:extLst>
          </p:cNvPr>
          <p:cNvSpPr/>
          <p:nvPr/>
        </p:nvSpPr>
        <p:spPr>
          <a:xfrm>
            <a:off x="5361006" y="5608107"/>
            <a:ext cx="1211864" cy="1064984"/>
          </a:xfrm>
          <a:prstGeom prst="arc">
            <a:avLst>
              <a:gd name="adj1" fmla="val 19014678"/>
              <a:gd name="adj2" fmla="val 19615308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3C6B7A74-4E79-4E8A-21B6-D10FD623EA39}"/>
              </a:ext>
            </a:extLst>
          </p:cNvPr>
          <p:cNvSpPr txBox="1"/>
          <p:nvPr/>
        </p:nvSpPr>
        <p:spPr>
          <a:xfrm>
            <a:off x="6320021" y="5488082"/>
            <a:ext cx="5056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r>
              <a:rPr lang="en-GB" i="1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φ</a:t>
            </a:r>
          </a:p>
        </p:txBody>
      </p:sp>
    </p:spTree>
    <p:extLst>
      <p:ext uri="{BB962C8B-B14F-4D97-AF65-F5344CB8AC3E}">
        <p14:creationId xmlns:p14="http://schemas.microsoft.com/office/powerpoint/2010/main" val="2867161671"/>
      </p:ext>
    </p:extLst>
  </p:cSld>
  <p:clrMapOvr>
    <a:masterClrMapping/>
  </p:clrMapOvr>
  <p:transition spd="med"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2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7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42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4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4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9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4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1900"/>
                            </p:stCondLst>
                            <p:childTnLst>
                              <p:par>
                                <p:cTn id="53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24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29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34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49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88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93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98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300"/>
                            </p:stCondLst>
                            <p:childTnLst>
                              <p:par>
                                <p:cTn id="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8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25" grpId="0" animBg="1"/>
      <p:bldP spid="27" grpId="0" animBg="1"/>
      <p:bldP spid="40" grpId="0" animBg="1"/>
      <p:bldP spid="11" grpId="0" animBg="1"/>
      <p:bldP spid="11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CF0543-82A6-71FB-783F-563C56B6C0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B779090A-C4A3-57B7-3D51-237664FC71B1}"/>
              </a:ext>
            </a:extLst>
          </p:cNvPr>
          <p:cNvCxnSpPr>
            <a:cxnSpLocks/>
          </p:cNvCxnSpPr>
          <p:nvPr/>
        </p:nvCxnSpPr>
        <p:spPr>
          <a:xfrm flipV="1">
            <a:off x="566057" y="3109676"/>
            <a:ext cx="11146972" cy="24098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0476B0CE-CD61-F023-1F60-B2B231F3AA1B}"/>
              </a:ext>
            </a:extLst>
          </p:cNvPr>
          <p:cNvCxnSpPr>
            <a:cxnSpLocks/>
          </p:cNvCxnSpPr>
          <p:nvPr/>
        </p:nvCxnSpPr>
        <p:spPr>
          <a:xfrm flipH="1" flipV="1">
            <a:off x="5767753" y="0"/>
            <a:ext cx="119612" cy="6162261"/>
          </a:xfrm>
          <a:prstGeom prst="line">
            <a:avLst/>
          </a:prstGeom>
          <a:ln w="1905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2A833902-D592-812E-EEB8-31F57EDF536A}"/>
              </a:ext>
            </a:extLst>
          </p:cNvPr>
          <p:cNvSpPr txBox="1"/>
          <p:nvPr/>
        </p:nvSpPr>
        <p:spPr>
          <a:xfrm>
            <a:off x="5526031" y="3087905"/>
            <a:ext cx="931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noProof="0" dirty="0"/>
              <a:t>Z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83A0BB8B-A6BC-B823-2D46-EFA20AB7BE93}"/>
              </a:ext>
            </a:extLst>
          </p:cNvPr>
          <p:cNvSpPr txBox="1"/>
          <p:nvPr/>
        </p:nvSpPr>
        <p:spPr>
          <a:xfrm>
            <a:off x="5509833" y="6151284"/>
            <a:ext cx="931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noProof="0" dirty="0"/>
              <a:t>O</a:t>
            </a:r>
          </a:p>
        </p:txBody>
      </p:sp>
      <p:sp>
        <p:nvSpPr>
          <p:cNvPr id="2" name="Arc 50">
            <a:extLst>
              <a:ext uri="{FF2B5EF4-FFF2-40B4-BE49-F238E27FC236}">
                <a16:creationId xmlns:a16="http://schemas.microsoft.com/office/drawing/2014/main" id="{DA67E0AA-866D-B5EE-9BDD-7D6E1C7484D3}"/>
              </a:ext>
            </a:extLst>
          </p:cNvPr>
          <p:cNvSpPr/>
          <p:nvPr/>
        </p:nvSpPr>
        <p:spPr>
          <a:xfrm>
            <a:off x="1023256" y="804594"/>
            <a:ext cx="9622971" cy="10734255"/>
          </a:xfrm>
          <a:prstGeom prst="arc">
            <a:avLst>
              <a:gd name="adj1" fmla="val 16546318"/>
              <a:gd name="adj2" fmla="val 20947952"/>
            </a:avLst>
          </a:prstGeom>
          <a:ln>
            <a:solidFill>
              <a:schemeClr val="accent4">
                <a:lumMod val="60000"/>
                <a:lumOff val="40000"/>
              </a:schemeClr>
            </a:solidFill>
          </a:ln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" name="Ellipse 35">
            <a:extLst>
              <a:ext uri="{FF2B5EF4-FFF2-40B4-BE49-F238E27FC236}">
                <a16:creationId xmlns:a16="http://schemas.microsoft.com/office/drawing/2014/main" id="{AB7AC5D5-027F-4FC1-18F4-5D71249D70A3}"/>
              </a:ext>
            </a:extLst>
          </p:cNvPr>
          <p:cNvSpPr/>
          <p:nvPr/>
        </p:nvSpPr>
        <p:spPr>
          <a:xfrm>
            <a:off x="5821487" y="6151176"/>
            <a:ext cx="129786" cy="138176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cxnSp>
        <p:nvCxnSpPr>
          <p:cNvPr id="8" name="Přímá spojnice 7">
            <a:extLst>
              <a:ext uri="{FF2B5EF4-FFF2-40B4-BE49-F238E27FC236}">
                <a16:creationId xmlns:a16="http://schemas.microsoft.com/office/drawing/2014/main" id="{B564BF87-D604-4129-0CD1-7804BC0E527B}"/>
              </a:ext>
            </a:extLst>
          </p:cNvPr>
          <p:cNvCxnSpPr>
            <a:cxnSpLocks/>
          </p:cNvCxnSpPr>
          <p:nvPr/>
        </p:nvCxnSpPr>
        <p:spPr>
          <a:xfrm>
            <a:off x="5785618" y="622127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A4208D5D-8702-59DC-9C3D-4391747AADD8}"/>
              </a:ext>
            </a:extLst>
          </p:cNvPr>
          <p:cNvCxnSpPr>
            <a:cxnSpLocks/>
          </p:cNvCxnSpPr>
          <p:nvPr/>
        </p:nvCxnSpPr>
        <p:spPr>
          <a:xfrm>
            <a:off x="5740287" y="579522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F4981E8D-D1B5-8A36-51E7-F49FBFDEC6CF}"/>
              </a:ext>
            </a:extLst>
          </p:cNvPr>
          <p:cNvCxnSpPr>
            <a:cxnSpLocks/>
          </p:cNvCxnSpPr>
          <p:nvPr/>
        </p:nvCxnSpPr>
        <p:spPr>
          <a:xfrm>
            <a:off x="5763733" y="5420081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>
            <a:extLst>
              <a:ext uri="{FF2B5EF4-FFF2-40B4-BE49-F238E27FC236}">
                <a16:creationId xmlns:a16="http://schemas.microsoft.com/office/drawing/2014/main" id="{6108CD3B-CE84-85D2-09F4-2CD1ABF970B8}"/>
              </a:ext>
            </a:extLst>
          </p:cNvPr>
          <p:cNvCxnSpPr>
            <a:cxnSpLocks/>
          </p:cNvCxnSpPr>
          <p:nvPr/>
        </p:nvCxnSpPr>
        <p:spPr>
          <a:xfrm>
            <a:off x="5716841" y="4998051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>
            <a:extLst>
              <a:ext uri="{FF2B5EF4-FFF2-40B4-BE49-F238E27FC236}">
                <a16:creationId xmlns:a16="http://schemas.microsoft.com/office/drawing/2014/main" id="{3FE95766-16F4-61D8-F7DB-6F7903767D69}"/>
              </a:ext>
            </a:extLst>
          </p:cNvPr>
          <p:cNvCxnSpPr>
            <a:cxnSpLocks/>
          </p:cNvCxnSpPr>
          <p:nvPr/>
        </p:nvCxnSpPr>
        <p:spPr>
          <a:xfrm>
            <a:off x="5716841" y="4646361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>
            <a:extLst>
              <a:ext uri="{FF2B5EF4-FFF2-40B4-BE49-F238E27FC236}">
                <a16:creationId xmlns:a16="http://schemas.microsoft.com/office/drawing/2014/main" id="{13A676BE-F0D6-3831-7B4E-B51082ABFA89}"/>
              </a:ext>
            </a:extLst>
          </p:cNvPr>
          <p:cNvCxnSpPr>
            <a:cxnSpLocks/>
          </p:cNvCxnSpPr>
          <p:nvPr/>
        </p:nvCxnSpPr>
        <p:spPr>
          <a:xfrm>
            <a:off x="5716841" y="427122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>
            <a:extLst>
              <a:ext uri="{FF2B5EF4-FFF2-40B4-BE49-F238E27FC236}">
                <a16:creationId xmlns:a16="http://schemas.microsoft.com/office/drawing/2014/main" id="{F09B9028-9C57-13C7-6081-B1DE638C2CB5}"/>
              </a:ext>
            </a:extLst>
          </p:cNvPr>
          <p:cNvCxnSpPr>
            <a:cxnSpLocks/>
          </p:cNvCxnSpPr>
          <p:nvPr/>
        </p:nvCxnSpPr>
        <p:spPr>
          <a:xfrm>
            <a:off x="5716841" y="3849192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>
            <a:extLst>
              <a:ext uri="{FF2B5EF4-FFF2-40B4-BE49-F238E27FC236}">
                <a16:creationId xmlns:a16="http://schemas.microsoft.com/office/drawing/2014/main" id="{60BDBC66-3976-C794-1A3F-05971D6588AA}"/>
              </a:ext>
            </a:extLst>
          </p:cNvPr>
          <p:cNvCxnSpPr>
            <a:cxnSpLocks/>
          </p:cNvCxnSpPr>
          <p:nvPr/>
        </p:nvCxnSpPr>
        <p:spPr>
          <a:xfrm>
            <a:off x="5756030" y="3458313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>
            <a:extLst>
              <a:ext uri="{FF2B5EF4-FFF2-40B4-BE49-F238E27FC236}">
                <a16:creationId xmlns:a16="http://schemas.microsoft.com/office/drawing/2014/main" id="{3EA9A71A-3EA0-1958-F11B-C8703B33EE7D}"/>
              </a:ext>
            </a:extLst>
          </p:cNvPr>
          <p:cNvCxnSpPr>
            <a:cxnSpLocks/>
          </p:cNvCxnSpPr>
          <p:nvPr/>
        </p:nvCxnSpPr>
        <p:spPr>
          <a:xfrm>
            <a:off x="5756030" y="2731482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>
            <a:extLst>
              <a:ext uri="{FF2B5EF4-FFF2-40B4-BE49-F238E27FC236}">
                <a16:creationId xmlns:a16="http://schemas.microsoft.com/office/drawing/2014/main" id="{30407380-4F9B-0195-CB77-BB39B2D17F5E}"/>
              </a:ext>
            </a:extLst>
          </p:cNvPr>
          <p:cNvCxnSpPr>
            <a:cxnSpLocks/>
          </p:cNvCxnSpPr>
          <p:nvPr/>
        </p:nvCxnSpPr>
        <p:spPr>
          <a:xfrm>
            <a:off x="5756030" y="2356341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23">
            <a:extLst>
              <a:ext uri="{FF2B5EF4-FFF2-40B4-BE49-F238E27FC236}">
                <a16:creationId xmlns:a16="http://schemas.microsoft.com/office/drawing/2014/main" id="{13349761-3643-A8F3-CF14-433BF760AB27}"/>
              </a:ext>
            </a:extLst>
          </p:cNvPr>
          <p:cNvCxnSpPr>
            <a:cxnSpLocks/>
          </p:cNvCxnSpPr>
          <p:nvPr/>
        </p:nvCxnSpPr>
        <p:spPr>
          <a:xfrm>
            <a:off x="5709138" y="198120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>
            <a:extLst>
              <a:ext uri="{FF2B5EF4-FFF2-40B4-BE49-F238E27FC236}">
                <a16:creationId xmlns:a16="http://schemas.microsoft.com/office/drawing/2014/main" id="{8D683313-FA03-0D1C-CA54-E27F369AA8C1}"/>
              </a:ext>
            </a:extLst>
          </p:cNvPr>
          <p:cNvCxnSpPr>
            <a:cxnSpLocks/>
          </p:cNvCxnSpPr>
          <p:nvPr/>
        </p:nvCxnSpPr>
        <p:spPr>
          <a:xfrm>
            <a:off x="5709138" y="1559176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27">
            <a:extLst>
              <a:ext uri="{FF2B5EF4-FFF2-40B4-BE49-F238E27FC236}">
                <a16:creationId xmlns:a16="http://schemas.microsoft.com/office/drawing/2014/main" id="{0D6269A4-EE2F-047F-3D72-6E3A1B623DB5}"/>
              </a:ext>
            </a:extLst>
          </p:cNvPr>
          <p:cNvCxnSpPr>
            <a:cxnSpLocks/>
          </p:cNvCxnSpPr>
          <p:nvPr/>
        </p:nvCxnSpPr>
        <p:spPr>
          <a:xfrm>
            <a:off x="5709138" y="1230922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29">
            <a:extLst>
              <a:ext uri="{FF2B5EF4-FFF2-40B4-BE49-F238E27FC236}">
                <a16:creationId xmlns:a16="http://schemas.microsoft.com/office/drawing/2014/main" id="{E64AF947-B64A-4711-FB8A-E0BF70EF5909}"/>
              </a:ext>
            </a:extLst>
          </p:cNvPr>
          <p:cNvCxnSpPr>
            <a:cxnSpLocks/>
          </p:cNvCxnSpPr>
          <p:nvPr/>
        </p:nvCxnSpPr>
        <p:spPr>
          <a:xfrm>
            <a:off x="5709138" y="83234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31">
            <a:extLst>
              <a:ext uri="{FF2B5EF4-FFF2-40B4-BE49-F238E27FC236}">
                <a16:creationId xmlns:a16="http://schemas.microsoft.com/office/drawing/2014/main" id="{44679547-AD19-4B15-79D3-765DA60924B8}"/>
              </a:ext>
            </a:extLst>
          </p:cNvPr>
          <p:cNvCxnSpPr>
            <a:cxnSpLocks/>
          </p:cNvCxnSpPr>
          <p:nvPr/>
        </p:nvCxnSpPr>
        <p:spPr>
          <a:xfrm>
            <a:off x="5685692" y="457197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nice 33">
            <a:extLst>
              <a:ext uri="{FF2B5EF4-FFF2-40B4-BE49-F238E27FC236}">
                <a16:creationId xmlns:a16="http://schemas.microsoft.com/office/drawing/2014/main" id="{D74884B1-4675-F6ED-5A70-835E4F17524A}"/>
              </a:ext>
            </a:extLst>
          </p:cNvPr>
          <p:cNvCxnSpPr>
            <a:cxnSpLocks/>
          </p:cNvCxnSpPr>
          <p:nvPr/>
        </p:nvCxnSpPr>
        <p:spPr>
          <a:xfrm>
            <a:off x="5662246" y="58612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Hvězda: sedmicípá 6">
            <a:extLst>
              <a:ext uri="{FF2B5EF4-FFF2-40B4-BE49-F238E27FC236}">
                <a16:creationId xmlns:a16="http://schemas.microsoft.com/office/drawing/2014/main" id="{CE3BABCB-EAB0-741B-CCA4-3A4C91C6FD61}"/>
              </a:ext>
            </a:extLst>
          </p:cNvPr>
          <p:cNvSpPr/>
          <p:nvPr/>
        </p:nvSpPr>
        <p:spPr>
          <a:xfrm>
            <a:off x="9779538" y="3088371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55">
                <a:extLst>
                  <a:ext uri="{FF2B5EF4-FFF2-40B4-BE49-F238E27FC236}">
                    <a16:creationId xmlns:a16="http://schemas.microsoft.com/office/drawing/2014/main" id="{2C451D34-D879-0A94-1781-8F779BADF4E0}"/>
                  </a:ext>
                </a:extLst>
              </p:cNvPr>
              <p:cNvSpPr txBox="1"/>
              <p:nvPr/>
            </p:nvSpPr>
            <p:spPr>
              <a:xfrm>
                <a:off x="6163498" y="717401"/>
                <a:ext cx="5234976" cy="12211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0" i="1" noProof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GB" sz="2800" b="0" i="1" noProof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GB" sz="2800" b="0" i="1" noProof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800" noProof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endParaRPr lang="en-GB" sz="2800" noProof="0" dirty="0">
                  <a:latin typeface="Calibri "/>
                  <a:ea typeface="Cambria Math" panose="02040503050406030204" pitchFamily="18" charset="0"/>
                </a:endParaRPr>
              </a:p>
              <a:p>
                <a:endParaRPr lang="en-GB" noProof="0" dirty="0"/>
              </a:p>
            </p:txBody>
          </p:sp>
        </mc:Choice>
        <mc:Fallback xmlns="">
          <p:sp>
            <p:nvSpPr>
              <p:cNvPr id="9" name="ZoneTexte 55">
                <a:extLst>
                  <a:ext uri="{FF2B5EF4-FFF2-40B4-BE49-F238E27FC236}">
                    <a16:creationId xmlns:a16="http://schemas.microsoft.com/office/drawing/2014/main" id="{2C451D34-D879-0A94-1781-8F779BADF4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3498" y="717401"/>
                <a:ext cx="5234976" cy="122116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Arc 50">
            <a:extLst>
              <a:ext uri="{FF2B5EF4-FFF2-40B4-BE49-F238E27FC236}">
                <a16:creationId xmlns:a16="http://schemas.microsoft.com/office/drawing/2014/main" id="{6466B8E2-7684-55AC-71AA-B5F6245269A6}"/>
              </a:ext>
            </a:extLst>
          </p:cNvPr>
          <p:cNvSpPr/>
          <p:nvPr/>
        </p:nvSpPr>
        <p:spPr>
          <a:xfrm>
            <a:off x="1567541" y="1577591"/>
            <a:ext cx="8534400" cy="8894467"/>
          </a:xfrm>
          <a:prstGeom prst="arc">
            <a:avLst>
              <a:gd name="adj1" fmla="val 16586825"/>
              <a:gd name="adj2" fmla="val 20947952"/>
            </a:avLst>
          </a:prstGeom>
          <a:ln>
            <a:solidFill>
              <a:schemeClr val="accent4">
                <a:lumMod val="60000"/>
                <a:lumOff val="40000"/>
              </a:schemeClr>
            </a:solidFill>
          </a:ln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7" name="Hvězda: sedmicípá 26">
            <a:extLst>
              <a:ext uri="{FF2B5EF4-FFF2-40B4-BE49-F238E27FC236}">
                <a16:creationId xmlns:a16="http://schemas.microsoft.com/office/drawing/2014/main" id="{132307EA-B031-FF6F-4DFB-8AA8870C3877}"/>
              </a:ext>
            </a:extLst>
          </p:cNvPr>
          <p:cNvSpPr/>
          <p:nvPr/>
        </p:nvSpPr>
        <p:spPr>
          <a:xfrm>
            <a:off x="9061095" y="3088371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1" name="TextovéPole 30">
            <a:extLst>
              <a:ext uri="{FF2B5EF4-FFF2-40B4-BE49-F238E27FC236}">
                <a16:creationId xmlns:a16="http://schemas.microsoft.com/office/drawing/2014/main" id="{86E37FB8-4490-C4D0-3BA0-A2DCD3C7C653}"/>
              </a:ext>
            </a:extLst>
          </p:cNvPr>
          <p:cNvSpPr txBox="1"/>
          <p:nvPr/>
        </p:nvSpPr>
        <p:spPr>
          <a:xfrm>
            <a:off x="6622425" y="2702364"/>
            <a:ext cx="4216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</a:p>
        </p:txBody>
      </p:sp>
      <p:cxnSp>
        <p:nvCxnSpPr>
          <p:cNvPr id="37" name="Přímá spojnice se šipkou 36">
            <a:extLst>
              <a:ext uri="{FF2B5EF4-FFF2-40B4-BE49-F238E27FC236}">
                <a16:creationId xmlns:a16="http://schemas.microsoft.com/office/drawing/2014/main" id="{F01AC247-CF4E-CF5A-0A10-3A00842B0FFE}"/>
              </a:ext>
            </a:extLst>
          </p:cNvPr>
          <p:cNvCxnSpPr>
            <a:cxnSpLocks/>
          </p:cNvCxnSpPr>
          <p:nvPr/>
        </p:nvCxnSpPr>
        <p:spPr>
          <a:xfrm flipV="1">
            <a:off x="5886886" y="2439932"/>
            <a:ext cx="3969335" cy="37856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ovéPole 37">
            <a:extLst>
              <a:ext uri="{FF2B5EF4-FFF2-40B4-BE49-F238E27FC236}">
                <a16:creationId xmlns:a16="http://schemas.microsoft.com/office/drawing/2014/main" id="{1FD0E611-6484-BBF9-163C-66B5D8958874}"/>
              </a:ext>
            </a:extLst>
          </p:cNvPr>
          <p:cNvSpPr txBox="1"/>
          <p:nvPr/>
        </p:nvSpPr>
        <p:spPr>
          <a:xfrm>
            <a:off x="6688649" y="4721470"/>
            <a:ext cx="333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r</a:t>
            </a:r>
          </a:p>
        </p:txBody>
      </p:sp>
      <p:sp>
        <p:nvSpPr>
          <p:cNvPr id="40" name="Oblouk 39">
            <a:extLst>
              <a:ext uri="{FF2B5EF4-FFF2-40B4-BE49-F238E27FC236}">
                <a16:creationId xmlns:a16="http://schemas.microsoft.com/office/drawing/2014/main" id="{F620281D-154D-A0D9-4A0B-15EEBF3AA345}"/>
              </a:ext>
            </a:extLst>
          </p:cNvPr>
          <p:cNvSpPr/>
          <p:nvPr/>
        </p:nvSpPr>
        <p:spPr>
          <a:xfrm>
            <a:off x="5197211" y="5585792"/>
            <a:ext cx="1262384" cy="1064984"/>
          </a:xfrm>
          <a:prstGeom prst="arc">
            <a:avLst>
              <a:gd name="adj1" fmla="val 16536900"/>
              <a:gd name="adj2" fmla="val 19707528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41" name="TextovéPole 40">
            <a:extLst>
              <a:ext uri="{FF2B5EF4-FFF2-40B4-BE49-F238E27FC236}">
                <a16:creationId xmlns:a16="http://schemas.microsoft.com/office/drawing/2014/main" id="{EF4A1874-16F8-A6F7-218D-A0DA88044F9E}"/>
              </a:ext>
            </a:extLst>
          </p:cNvPr>
          <p:cNvSpPr txBox="1"/>
          <p:nvPr/>
        </p:nvSpPr>
        <p:spPr>
          <a:xfrm>
            <a:off x="5805414" y="5608040"/>
            <a:ext cx="273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φ</a:t>
            </a:r>
          </a:p>
        </p:txBody>
      </p:sp>
      <p:cxnSp>
        <p:nvCxnSpPr>
          <p:cNvPr id="42" name="Přímá spojnice se šipkou 41">
            <a:extLst>
              <a:ext uri="{FF2B5EF4-FFF2-40B4-BE49-F238E27FC236}">
                <a16:creationId xmlns:a16="http://schemas.microsoft.com/office/drawing/2014/main" id="{0146C52F-28BE-F078-2C62-48D43B369BC4}"/>
              </a:ext>
            </a:extLst>
          </p:cNvPr>
          <p:cNvCxnSpPr>
            <a:cxnSpLocks/>
          </p:cNvCxnSpPr>
          <p:nvPr/>
        </p:nvCxnSpPr>
        <p:spPr>
          <a:xfrm flipV="1">
            <a:off x="5891039" y="2766175"/>
            <a:ext cx="4433870" cy="34615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ovéPole 44">
            <a:extLst>
              <a:ext uri="{FF2B5EF4-FFF2-40B4-BE49-F238E27FC236}">
                <a16:creationId xmlns:a16="http://schemas.microsoft.com/office/drawing/2014/main" id="{779F1C24-D242-B9DB-7626-00EF003F44CB}"/>
              </a:ext>
            </a:extLst>
          </p:cNvPr>
          <p:cNvSpPr txBox="1"/>
          <p:nvPr/>
        </p:nvSpPr>
        <p:spPr>
          <a:xfrm>
            <a:off x="9222888" y="3027285"/>
            <a:ext cx="474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r>
              <a:rPr lang="en-GB" i="1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</a:p>
        </p:txBody>
      </p:sp>
      <p:sp>
        <p:nvSpPr>
          <p:cNvPr id="46" name="TextovéPole 45">
            <a:extLst>
              <a:ext uri="{FF2B5EF4-FFF2-40B4-BE49-F238E27FC236}">
                <a16:creationId xmlns:a16="http://schemas.microsoft.com/office/drawing/2014/main" id="{2322F2FF-EE2F-2D57-383E-FCED7760373A}"/>
              </a:ext>
            </a:extLst>
          </p:cNvPr>
          <p:cNvSpPr txBox="1"/>
          <p:nvPr/>
        </p:nvSpPr>
        <p:spPr>
          <a:xfrm>
            <a:off x="8996606" y="2649650"/>
            <a:ext cx="474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r>
              <a:rPr lang="en-GB" i="1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r</a:t>
            </a:r>
          </a:p>
        </p:txBody>
      </p:sp>
      <p:sp>
        <p:nvSpPr>
          <p:cNvPr id="47" name="TextovéPole 46">
            <a:extLst>
              <a:ext uri="{FF2B5EF4-FFF2-40B4-BE49-F238E27FC236}">
                <a16:creationId xmlns:a16="http://schemas.microsoft.com/office/drawing/2014/main" id="{D44E848A-A7A7-5BE9-D383-AF003DD21494}"/>
              </a:ext>
            </a:extLst>
          </p:cNvPr>
          <p:cNvSpPr txBox="1"/>
          <p:nvPr/>
        </p:nvSpPr>
        <p:spPr>
          <a:xfrm>
            <a:off x="9537516" y="2587912"/>
            <a:ext cx="702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r‘ </a:t>
            </a:r>
            <a:r>
              <a:rPr lang="en-GB" noProof="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r>
              <a:rPr lang="en-GB" i="1" noProof="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φ</a:t>
            </a:r>
            <a:endParaRPr lang="en-GB" i="1" noProof="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9" name="TextovéPole 48">
            <a:extLst>
              <a:ext uri="{FF2B5EF4-FFF2-40B4-BE49-F238E27FC236}">
                <a16:creationId xmlns:a16="http://schemas.microsoft.com/office/drawing/2014/main" id="{26F48B9F-CC7E-B0F1-4284-75722CA1BC25}"/>
              </a:ext>
            </a:extLst>
          </p:cNvPr>
          <p:cNvSpPr txBox="1"/>
          <p:nvPr/>
        </p:nvSpPr>
        <p:spPr>
          <a:xfrm>
            <a:off x="815293" y="526730"/>
            <a:ext cx="459595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(d</a:t>
            </a:r>
            <a:r>
              <a:rPr lang="en-GB" i="1" dirty="0"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  <a:r>
              <a:rPr lang="en-GB" baseline="300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 =(d</a:t>
            </a:r>
            <a:r>
              <a:rPr lang="en-GB" i="1" dirty="0">
                <a:latin typeface="Cambria Math" panose="02040503050406030204" pitchFamily="18" charset="0"/>
                <a:ea typeface="Cambria Math" panose="02040503050406030204" pitchFamily="18" charset="0"/>
              </a:rPr>
              <a:t>r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  <a:r>
              <a:rPr lang="en-GB" baseline="300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 + (</a:t>
            </a:r>
            <a:r>
              <a:rPr lang="en-GB" i="1" dirty="0">
                <a:latin typeface="Cambria Math" panose="02040503050406030204" pitchFamily="18" charset="0"/>
                <a:ea typeface="Cambria Math" panose="02040503050406030204" pitchFamily="18" charset="0"/>
              </a:rPr>
              <a:t>r‘ </a:t>
            </a:r>
            <a:r>
              <a:rPr lang="en-GB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r>
              <a:rPr lang="en-GB" i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φ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 )</a:t>
            </a:r>
            <a:r>
              <a:rPr lang="en-GB" baseline="300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</a:p>
          <a:p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r>
              <a:rPr lang="en-GB" i="1" dirty="0"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 &gt; d</a:t>
            </a:r>
            <a:r>
              <a:rPr lang="en-GB" i="1" dirty="0">
                <a:latin typeface="Cambria Math" panose="02040503050406030204" pitchFamily="18" charset="0"/>
                <a:ea typeface="Cambria Math" panose="02040503050406030204" pitchFamily="18" charset="0"/>
              </a:rPr>
              <a:t>r</a:t>
            </a:r>
          </a:p>
          <a:p>
            <a:r>
              <a:rPr lang="en-GB" i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w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i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r>
              <a:rPr lang="en-GB" i="1" dirty="0"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 /d</a:t>
            </a:r>
            <a:r>
              <a:rPr lang="en-GB" i="1" dirty="0">
                <a:latin typeface="Cambria Math" panose="02040503050406030204" pitchFamily="18" charset="0"/>
                <a:ea typeface="Cambria Math" panose="02040503050406030204" pitchFamily="18" charset="0"/>
              </a:rPr>
              <a:t>t  </a:t>
            </a:r>
            <a:r>
              <a:rPr lang="en-GB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&gt;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 d</a:t>
            </a:r>
            <a:r>
              <a:rPr lang="en-GB" i="1" dirty="0">
                <a:latin typeface="Cambria Math" panose="02040503050406030204" pitchFamily="18" charset="0"/>
                <a:ea typeface="Cambria Math" panose="02040503050406030204" pitchFamily="18" charset="0"/>
              </a:rPr>
              <a:t>r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/d</a:t>
            </a:r>
            <a:r>
              <a:rPr lang="en-GB" i="1" dirty="0">
                <a:latin typeface="Cambria Math" panose="02040503050406030204" pitchFamily="18" charset="0"/>
                <a:ea typeface="Cambria Math" panose="02040503050406030204" pitchFamily="18" charset="0"/>
              </a:rPr>
              <a:t>t = </a:t>
            </a:r>
            <a:r>
              <a:rPr lang="en-GB" i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r>
              <a:rPr lang="en-GB" sz="1000" i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GB" baseline="-250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0</a:t>
            </a:r>
          </a:p>
          <a:p>
            <a:r>
              <a:rPr lang="en-GB" b="1" i="1" noProof="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w </a:t>
            </a:r>
            <a:r>
              <a:rPr lang="en-GB" b="1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GB" b="1" noProof="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&gt;</a:t>
            </a:r>
            <a:r>
              <a:rPr lang="en-GB" b="1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GB" b="1" i="1" noProof="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r>
              <a:rPr lang="en-GB" sz="1000" b="1" i="1" noProof="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GB" b="1" baseline="-25000" noProof="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0</a:t>
            </a:r>
          </a:p>
          <a:p>
            <a:r>
              <a:rPr lang="en-GB" b="1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The initial velocity </a:t>
            </a:r>
            <a:r>
              <a:rPr lang="en-GB" b="1" i="1" noProof="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w</a:t>
            </a:r>
            <a:r>
              <a:rPr lang="en-GB" b="1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 of the spot at Z is infinite</a:t>
            </a:r>
            <a:endParaRPr lang="en-GB" b="1" i="1" noProof="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" name="Hvězda: sedmicípá 3">
            <a:extLst>
              <a:ext uri="{FF2B5EF4-FFF2-40B4-BE49-F238E27FC236}">
                <a16:creationId xmlns:a16="http://schemas.microsoft.com/office/drawing/2014/main" id="{43A45ED3-EADE-522D-C583-4F9CE5FD219C}"/>
              </a:ext>
            </a:extLst>
          </p:cNvPr>
          <p:cNvSpPr/>
          <p:nvPr/>
        </p:nvSpPr>
        <p:spPr>
          <a:xfrm>
            <a:off x="5773611" y="3044829"/>
            <a:ext cx="119612" cy="12358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477405896"/>
      </p:ext>
    </p:extLst>
  </p:cSld>
  <p:clrMapOvr>
    <a:masterClrMapping/>
  </p:clrMapOvr>
  <p:transition spd="med" advClick="0" advTm="10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CA65A4-9C5E-E733-1E4A-39E3D2D03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696ED30A-657F-CBC7-0606-DBE5D7752FBB}"/>
              </a:ext>
            </a:extLst>
          </p:cNvPr>
          <p:cNvCxnSpPr>
            <a:cxnSpLocks/>
          </p:cNvCxnSpPr>
          <p:nvPr/>
        </p:nvCxnSpPr>
        <p:spPr>
          <a:xfrm flipV="1">
            <a:off x="566057" y="3109676"/>
            <a:ext cx="11146972" cy="24098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B7235670-6643-B844-9CD9-87F8F12E3CD5}"/>
              </a:ext>
            </a:extLst>
          </p:cNvPr>
          <p:cNvCxnSpPr>
            <a:cxnSpLocks/>
          </p:cNvCxnSpPr>
          <p:nvPr/>
        </p:nvCxnSpPr>
        <p:spPr>
          <a:xfrm flipH="1" flipV="1">
            <a:off x="5767753" y="0"/>
            <a:ext cx="119612" cy="6162261"/>
          </a:xfrm>
          <a:prstGeom prst="line">
            <a:avLst/>
          </a:prstGeom>
          <a:ln w="1905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902ACCD2-D430-B50E-8BF4-8E13120AF33E}"/>
              </a:ext>
            </a:extLst>
          </p:cNvPr>
          <p:cNvSpPr txBox="1"/>
          <p:nvPr/>
        </p:nvSpPr>
        <p:spPr>
          <a:xfrm>
            <a:off x="5526031" y="3087905"/>
            <a:ext cx="931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noProof="0" dirty="0"/>
              <a:t>Z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83A8A628-53B7-9C53-AD55-34BF84DB7350}"/>
              </a:ext>
            </a:extLst>
          </p:cNvPr>
          <p:cNvSpPr txBox="1"/>
          <p:nvPr/>
        </p:nvSpPr>
        <p:spPr>
          <a:xfrm>
            <a:off x="5510541" y="6152150"/>
            <a:ext cx="931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noProof="0" dirty="0"/>
              <a:t>O</a:t>
            </a:r>
          </a:p>
        </p:txBody>
      </p:sp>
      <p:sp>
        <p:nvSpPr>
          <p:cNvPr id="3" name="Ellipse 35">
            <a:extLst>
              <a:ext uri="{FF2B5EF4-FFF2-40B4-BE49-F238E27FC236}">
                <a16:creationId xmlns:a16="http://schemas.microsoft.com/office/drawing/2014/main" id="{8CF5C23C-59A7-1E07-C552-0398348A0480}"/>
              </a:ext>
            </a:extLst>
          </p:cNvPr>
          <p:cNvSpPr/>
          <p:nvPr/>
        </p:nvSpPr>
        <p:spPr>
          <a:xfrm>
            <a:off x="5822472" y="6154180"/>
            <a:ext cx="129786" cy="138176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cxnSp>
        <p:nvCxnSpPr>
          <p:cNvPr id="8" name="Přímá spojnice 7">
            <a:extLst>
              <a:ext uri="{FF2B5EF4-FFF2-40B4-BE49-F238E27FC236}">
                <a16:creationId xmlns:a16="http://schemas.microsoft.com/office/drawing/2014/main" id="{CC1387A8-C4A4-C58D-CF4C-073456B65F7E}"/>
              </a:ext>
            </a:extLst>
          </p:cNvPr>
          <p:cNvCxnSpPr>
            <a:cxnSpLocks/>
          </p:cNvCxnSpPr>
          <p:nvPr/>
        </p:nvCxnSpPr>
        <p:spPr>
          <a:xfrm>
            <a:off x="5791198" y="621508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6C7E9B70-C84C-9AD3-1E0B-A025E22002A6}"/>
              </a:ext>
            </a:extLst>
          </p:cNvPr>
          <p:cNvCxnSpPr>
            <a:cxnSpLocks/>
          </p:cNvCxnSpPr>
          <p:nvPr/>
        </p:nvCxnSpPr>
        <p:spPr>
          <a:xfrm>
            <a:off x="5779476" y="5828223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EC818EE6-923C-85B7-407B-7A08D726158F}"/>
              </a:ext>
            </a:extLst>
          </p:cNvPr>
          <p:cNvCxnSpPr>
            <a:cxnSpLocks/>
          </p:cNvCxnSpPr>
          <p:nvPr/>
        </p:nvCxnSpPr>
        <p:spPr>
          <a:xfrm>
            <a:off x="5766826" y="545308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>
            <a:extLst>
              <a:ext uri="{FF2B5EF4-FFF2-40B4-BE49-F238E27FC236}">
                <a16:creationId xmlns:a16="http://schemas.microsoft.com/office/drawing/2014/main" id="{64655590-D2DA-111A-5724-9DAE6911E70D}"/>
              </a:ext>
            </a:extLst>
          </p:cNvPr>
          <p:cNvCxnSpPr>
            <a:cxnSpLocks/>
          </p:cNvCxnSpPr>
          <p:nvPr/>
        </p:nvCxnSpPr>
        <p:spPr>
          <a:xfrm>
            <a:off x="5756030" y="506715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>
            <a:extLst>
              <a:ext uri="{FF2B5EF4-FFF2-40B4-BE49-F238E27FC236}">
                <a16:creationId xmlns:a16="http://schemas.microsoft.com/office/drawing/2014/main" id="{F015B04B-74C4-DFE8-37F0-4FA3E2C3FBE7}"/>
              </a:ext>
            </a:extLst>
          </p:cNvPr>
          <p:cNvCxnSpPr>
            <a:cxnSpLocks/>
          </p:cNvCxnSpPr>
          <p:nvPr/>
        </p:nvCxnSpPr>
        <p:spPr>
          <a:xfrm>
            <a:off x="5756030" y="467936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>
            <a:extLst>
              <a:ext uri="{FF2B5EF4-FFF2-40B4-BE49-F238E27FC236}">
                <a16:creationId xmlns:a16="http://schemas.microsoft.com/office/drawing/2014/main" id="{89D811BA-D582-471F-4B02-77458F32AD03}"/>
              </a:ext>
            </a:extLst>
          </p:cNvPr>
          <p:cNvCxnSpPr>
            <a:cxnSpLocks/>
          </p:cNvCxnSpPr>
          <p:nvPr/>
        </p:nvCxnSpPr>
        <p:spPr>
          <a:xfrm>
            <a:off x="5756030" y="4292191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>
            <a:extLst>
              <a:ext uri="{FF2B5EF4-FFF2-40B4-BE49-F238E27FC236}">
                <a16:creationId xmlns:a16="http://schemas.microsoft.com/office/drawing/2014/main" id="{C5C3A023-8C35-EA63-E4D6-0150942B149E}"/>
              </a:ext>
            </a:extLst>
          </p:cNvPr>
          <p:cNvCxnSpPr>
            <a:cxnSpLocks/>
          </p:cNvCxnSpPr>
          <p:nvPr/>
        </p:nvCxnSpPr>
        <p:spPr>
          <a:xfrm>
            <a:off x="5731966" y="3894227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>
            <a:extLst>
              <a:ext uri="{FF2B5EF4-FFF2-40B4-BE49-F238E27FC236}">
                <a16:creationId xmlns:a16="http://schemas.microsoft.com/office/drawing/2014/main" id="{C9CD7BBC-628E-3214-C072-B33873516A74}"/>
              </a:ext>
            </a:extLst>
          </p:cNvPr>
          <p:cNvCxnSpPr>
            <a:cxnSpLocks/>
          </p:cNvCxnSpPr>
          <p:nvPr/>
        </p:nvCxnSpPr>
        <p:spPr>
          <a:xfrm>
            <a:off x="5756030" y="3518473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>
            <a:extLst>
              <a:ext uri="{FF2B5EF4-FFF2-40B4-BE49-F238E27FC236}">
                <a16:creationId xmlns:a16="http://schemas.microsoft.com/office/drawing/2014/main" id="{2978A16B-84A7-D25F-BBDB-531E95247035}"/>
              </a:ext>
            </a:extLst>
          </p:cNvPr>
          <p:cNvCxnSpPr>
            <a:cxnSpLocks/>
          </p:cNvCxnSpPr>
          <p:nvPr/>
        </p:nvCxnSpPr>
        <p:spPr>
          <a:xfrm>
            <a:off x="5707902" y="2731482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>
            <a:extLst>
              <a:ext uri="{FF2B5EF4-FFF2-40B4-BE49-F238E27FC236}">
                <a16:creationId xmlns:a16="http://schemas.microsoft.com/office/drawing/2014/main" id="{62004D5D-AD97-3B17-7E16-6706CEFDD3CE}"/>
              </a:ext>
            </a:extLst>
          </p:cNvPr>
          <p:cNvCxnSpPr>
            <a:cxnSpLocks/>
          </p:cNvCxnSpPr>
          <p:nvPr/>
        </p:nvCxnSpPr>
        <p:spPr>
          <a:xfrm>
            <a:off x="5707902" y="2356341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23">
            <a:extLst>
              <a:ext uri="{FF2B5EF4-FFF2-40B4-BE49-F238E27FC236}">
                <a16:creationId xmlns:a16="http://schemas.microsoft.com/office/drawing/2014/main" id="{1C0D5ED6-90D4-2E9D-577D-50E8CE7A7385}"/>
              </a:ext>
            </a:extLst>
          </p:cNvPr>
          <p:cNvCxnSpPr>
            <a:cxnSpLocks/>
          </p:cNvCxnSpPr>
          <p:nvPr/>
        </p:nvCxnSpPr>
        <p:spPr>
          <a:xfrm>
            <a:off x="5685074" y="198120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>
            <a:extLst>
              <a:ext uri="{FF2B5EF4-FFF2-40B4-BE49-F238E27FC236}">
                <a16:creationId xmlns:a16="http://schemas.microsoft.com/office/drawing/2014/main" id="{3E8AC228-69EB-5938-A7C4-9EF85DF2F0B4}"/>
              </a:ext>
            </a:extLst>
          </p:cNvPr>
          <p:cNvCxnSpPr>
            <a:cxnSpLocks/>
          </p:cNvCxnSpPr>
          <p:nvPr/>
        </p:nvCxnSpPr>
        <p:spPr>
          <a:xfrm>
            <a:off x="5685074" y="158324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27">
            <a:extLst>
              <a:ext uri="{FF2B5EF4-FFF2-40B4-BE49-F238E27FC236}">
                <a16:creationId xmlns:a16="http://schemas.microsoft.com/office/drawing/2014/main" id="{6EEA0754-E5FC-FDD3-8B0F-873C07FFCFB6}"/>
              </a:ext>
            </a:extLst>
          </p:cNvPr>
          <p:cNvCxnSpPr>
            <a:cxnSpLocks/>
          </p:cNvCxnSpPr>
          <p:nvPr/>
        </p:nvCxnSpPr>
        <p:spPr>
          <a:xfrm>
            <a:off x="5673042" y="121889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29">
            <a:extLst>
              <a:ext uri="{FF2B5EF4-FFF2-40B4-BE49-F238E27FC236}">
                <a16:creationId xmlns:a16="http://schemas.microsoft.com/office/drawing/2014/main" id="{58B9E5DB-D562-EA69-57B8-23E5C35610CD}"/>
              </a:ext>
            </a:extLst>
          </p:cNvPr>
          <p:cNvCxnSpPr>
            <a:cxnSpLocks/>
          </p:cNvCxnSpPr>
          <p:nvPr/>
        </p:nvCxnSpPr>
        <p:spPr>
          <a:xfrm>
            <a:off x="5673042" y="83234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31">
            <a:extLst>
              <a:ext uri="{FF2B5EF4-FFF2-40B4-BE49-F238E27FC236}">
                <a16:creationId xmlns:a16="http://schemas.microsoft.com/office/drawing/2014/main" id="{2BE079E4-7902-0312-9B8F-D06E9E8B2622}"/>
              </a:ext>
            </a:extLst>
          </p:cNvPr>
          <p:cNvCxnSpPr>
            <a:cxnSpLocks/>
          </p:cNvCxnSpPr>
          <p:nvPr/>
        </p:nvCxnSpPr>
        <p:spPr>
          <a:xfrm>
            <a:off x="5661628" y="457197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nice 33">
            <a:extLst>
              <a:ext uri="{FF2B5EF4-FFF2-40B4-BE49-F238E27FC236}">
                <a16:creationId xmlns:a16="http://schemas.microsoft.com/office/drawing/2014/main" id="{B0EEF88D-28AB-DC3C-A7CE-B24FCC768757}"/>
              </a:ext>
            </a:extLst>
          </p:cNvPr>
          <p:cNvCxnSpPr>
            <a:cxnSpLocks/>
          </p:cNvCxnSpPr>
          <p:nvPr/>
        </p:nvCxnSpPr>
        <p:spPr>
          <a:xfrm>
            <a:off x="5662246" y="58612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55">
                <a:extLst>
                  <a:ext uri="{FF2B5EF4-FFF2-40B4-BE49-F238E27FC236}">
                    <a16:creationId xmlns:a16="http://schemas.microsoft.com/office/drawing/2014/main" id="{152D542A-C7E4-E162-4C92-DCA17EF62538}"/>
                  </a:ext>
                </a:extLst>
              </p:cNvPr>
              <p:cNvSpPr txBox="1"/>
              <p:nvPr/>
            </p:nvSpPr>
            <p:spPr>
              <a:xfrm>
                <a:off x="353301" y="645999"/>
                <a:ext cx="5234976" cy="12211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0" i="1" noProof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GB" sz="2800" b="0" i="1" noProof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GB" sz="2800" b="0" i="1" noProof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800" noProof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endParaRPr lang="en-GB" sz="2800" noProof="0" dirty="0">
                  <a:latin typeface="Calibri "/>
                  <a:ea typeface="Cambria Math" panose="02040503050406030204" pitchFamily="18" charset="0"/>
                </a:endParaRPr>
              </a:p>
              <a:p>
                <a:endParaRPr lang="en-GB" noProof="0" dirty="0"/>
              </a:p>
            </p:txBody>
          </p:sp>
        </mc:Choice>
        <mc:Fallback xmlns="">
          <p:sp>
            <p:nvSpPr>
              <p:cNvPr id="9" name="ZoneTexte 55">
                <a:extLst>
                  <a:ext uri="{FF2B5EF4-FFF2-40B4-BE49-F238E27FC236}">
                    <a16:creationId xmlns:a16="http://schemas.microsoft.com/office/drawing/2014/main" id="{152D542A-C7E4-E162-4C92-DCA17EF625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301" y="645999"/>
                <a:ext cx="5234976" cy="122116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Obdélník 1">
            <a:extLst>
              <a:ext uri="{FF2B5EF4-FFF2-40B4-BE49-F238E27FC236}">
                <a16:creationId xmlns:a16="http://schemas.microsoft.com/office/drawing/2014/main" id="{19E1E789-572E-A0A1-6806-DD333E09C7BF}"/>
              </a:ext>
            </a:extLst>
          </p:cNvPr>
          <p:cNvSpPr/>
          <p:nvPr/>
        </p:nvSpPr>
        <p:spPr>
          <a:xfrm>
            <a:off x="1033670" y="5153952"/>
            <a:ext cx="411499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cap="none" spc="0" dirty="0" err="1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wave</a:t>
            </a:r>
            <a:r>
              <a:rPr lang="cs-CZ" sz="5400" cap="none" spc="0" dirty="0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 source</a:t>
            </a:r>
          </a:p>
        </p:txBody>
      </p:sp>
      <p:sp>
        <p:nvSpPr>
          <p:cNvPr id="4" name="Šipka: dolů 3">
            <a:extLst>
              <a:ext uri="{FF2B5EF4-FFF2-40B4-BE49-F238E27FC236}">
                <a16:creationId xmlns:a16="http://schemas.microsoft.com/office/drawing/2014/main" id="{E26258EF-D17A-82F3-E999-557CEB27DB58}"/>
              </a:ext>
            </a:extLst>
          </p:cNvPr>
          <p:cNvSpPr/>
          <p:nvPr/>
        </p:nvSpPr>
        <p:spPr>
          <a:xfrm rot="17678380">
            <a:off x="5253519" y="5648995"/>
            <a:ext cx="209199" cy="753330"/>
          </a:xfrm>
          <a:prstGeom prst="downArrow">
            <a:avLst/>
          </a:prstGeom>
          <a:solidFill>
            <a:srgbClr val="FFFF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5CBF2DC5-D654-441B-1FE6-BD7905FAD62E}"/>
              </a:ext>
            </a:extLst>
          </p:cNvPr>
          <p:cNvSpPr/>
          <p:nvPr/>
        </p:nvSpPr>
        <p:spPr>
          <a:xfrm>
            <a:off x="566057" y="2274159"/>
            <a:ext cx="141642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cap="none" spc="0" dirty="0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rod</a:t>
            </a:r>
          </a:p>
        </p:txBody>
      </p:sp>
    </p:spTree>
    <p:extLst>
      <p:ext uri="{BB962C8B-B14F-4D97-AF65-F5344CB8AC3E}">
        <p14:creationId xmlns:p14="http://schemas.microsoft.com/office/powerpoint/2010/main" val="3144716302"/>
      </p:ext>
    </p:extLst>
  </p:cSld>
  <p:clrMapOvr>
    <a:masterClrMapping/>
  </p:clrMapOvr>
  <p:transition spd="med" advClick="0" advTm="6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2C769C-AA57-0E9E-3C39-0CBA8E76A0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64E69314-1F71-0148-63AF-4CA7AF53BBCD}"/>
              </a:ext>
            </a:extLst>
          </p:cNvPr>
          <p:cNvCxnSpPr>
            <a:cxnSpLocks/>
          </p:cNvCxnSpPr>
          <p:nvPr/>
        </p:nvCxnSpPr>
        <p:spPr>
          <a:xfrm flipV="1">
            <a:off x="566057" y="3109676"/>
            <a:ext cx="11146972" cy="24098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524DA0F3-8919-875D-750C-4D392FE9095B}"/>
              </a:ext>
            </a:extLst>
          </p:cNvPr>
          <p:cNvCxnSpPr>
            <a:cxnSpLocks/>
          </p:cNvCxnSpPr>
          <p:nvPr/>
        </p:nvCxnSpPr>
        <p:spPr>
          <a:xfrm flipH="1" flipV="1">
            <a:off x="5767753" y="0"/>
            <a:ext cx="119612" cy="6162261"/>
          </a:xfrm>
          <a:prstGeom prst="line">
            <a:avLst/>
          </a:prstGeom>
          <a:ln w="1905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289136F2-4EED-FDF3-3C04-7978A11EE8AD}"/>
              </a:ext>
            </a:extLst>
          </p:cNvPr>
          <p:cNvSpPr txBox="1"/>
          <p:nvPr/>
        </p:nvSpPr>
        <p:spPr>
          <a:xfrm>
            <a:off x="5526031" y="3087905"/>
            <a:ext cx="931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noProof="0" dirty="0"/>
              <a:t>Z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5137B50F-D6B4-988B-244E-9C41D3A63CE9}"/>
              </a:ext>
            </a:extLst>
          </p:cNvPr>
          <p:cNvSpPr txBox="1"/>
          <p:nvPr/>
        </p:nvSpPr>
        <p:spPr>
          <a:xfrm>
            <a:off x="5510541" y="6152150"/>
            <a:ext cx="931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noProof="0" dirty="0"/>
              <a:t>O</a:t>
            </a:r>
          </a:p>
        </p:txBody>
      </p:sp>
      <p:sp>
        <p:nvSpPr>
          <p:cNvPr id="2" name="Arc 50">
            <a:extLst>
              <a:ext uri="{FF2B5EF4-FFF2-40B4-BE49-F238E27FC236}">
                <a16:creationId xmlns:a16="http://schemas.microsoft.com/office/drawing/2014/main" id="{05539A4A-2023-40BD-81D4-CBB4152B555B}"/>
              </a:ext>
            </a:extLst>
          </p:cNvPr>
          <p:cNvSpPr/>
          <p:nvPr/>
        </p:nvSpPr>
        <p:spPr>
          <a:xfrm>
            <a:off x="5851525" y="6152150"/>
            <a:ext cx="88658" cy="115791"/>
          </a:xfrm>
          <a:prstGeom prst="arc">
            <a:avLst>
              <a:gd name="adj1" fmla="val 4845968"/>
              <a:gd name="adj2" fmla="val 4419483"/>
            </a:avLst>
          </a:prstGeom>
          <a:ln>
            <a:solidFill>
              <a:schemeClr val="accent4">
                <a:lumMod val="60000"/>
                <a:lumOff val="40000"/>
              </a:schemeClr>
            </a:solidFill>
          </a:ln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" name="Ellipse 35">
            <a:extLst>
              <a:ext uri="{FF2B5EF4-FFF2-40B4-BE49-F238E27FC236}">
                <a16:creationId xmlns:a16="http://schemas.microsoft.com/office/drawing/2014/main" id="{75D10D48-9991-B02F-743E-E4BE5FEF59C6}"/>
              </a:ext>
            </a:extLst>
          </p:cNvPr>
          <p:cNvSpPr/>
          <p:nvPr/>
        </p:nvSpPr>
        <p:spPr>
          <a:xfrm>
            <a:off x="5822472" y="6154180"/>
            <a:ext cx="129786" cy="138176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cxnSp>
        <p:nvCxnSpPr>
          <p:cNvPr id="8" name="Přímá spojnice 7">
            <a:extLst>
              <a:ext uri="{FF2B5EF4-FFF2-40B4-BE49-F238E27FC236}">
                <a16:creationId xmlns:a16="http://schemas.microsoft.com/office/drawing/2014/main" id="{C7F8A5CD-83BF-265C-AAF5-45D959929F17}"/>
              </a:ext>
            </a:extLst>
          </p:cNvPr>
          <p:cNvCxnSpPr>
            <a:cxnSpLocks/>
          </p:cNvCxnSpPr>
          <p:nvPr/>
        </p:nvCxnSpPr>
        <p:spPr>
          <a:xfrm>
            <a:off x="5791198" y="621508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4FFD1E3F-07B2-175C-C8E0-2C2A57F088A0}"/>
              </a:ext>
            </a:extLst>
          </p:cNvPr>
          <p:cNvCxnSpPr>
            <a:cxnSpLocks/>
          </p:cNvCxnSpPr>
          <p:nvPr/>
        </p:nvCxnSpPr>
        <p:spPr>
          <a:xfrm>
            <a:off x="5779476" y="5828223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52135ECB-B758-FD7F-5EF0-CA1379F61739}"/>
              </a:ext>
            </a:extLst>
          </p:cNvPr>
          <p:cNvCxnSpPr>
            <a:cxnSpLocks/>
          </p:cNvCxnSpPr>
          <p:nvPr/>
        </p:nvCxnSpPr>
        <p:spPr>
          <a:xfrm>
            <a:off x="5766826" y="545308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>
            <a:extLst>
              <a:ext uri="{FF2B5EF4-FFF2-40B4-BE49-F238E27FC236}">
                <a16:creationId xmlns:a16="http://schemas.microsoft.com/office/drawing/2014/main" id="{D9BE4BF6-E109-97F3-96D6-701BE41F9A9E}"/>
              </a:ext>
            </a:extLst>
          </p:cNvPr>
          <p:cNvCxnSpPr>
            <a:cxnSpLocks/>
          </p:cNvCxnSpPr>
          <p:nvPr/>
        </p:nvCxnSpPr>
        <p:spPr>
          <a:xfrm>
            <a:off x="5756030" y="506715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>
            <a:extLst>
              <a:ext uri="{FF2B5EF4-FFF2-40B4-BE49-F238E27FC236}">
                <a16:creationId xmlns:a16="http://schemas.microsoft.com/office/drawing/2014/main" id="{50FB484D-2B2A-4D73-D6F5-855B4C886DC2}"/>
              </a:ext>
            </a:extLst>
          </p:cNvPr>
          <p:cNvCxnSpPr>
            <a:cxnSpLocks/>
          </p:cNvCxnSpPr>
          <p:nvPr/>
        </p:nvCxnSpPr>
        <p:spPr>
          <a:xfrm>
            <a:off x="5756030" y="467936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>
            <a:extLst>
              <a:ext uri="{FF2B5EF4-FFF2-40B4-BE49-F238E27FC236}">
                <a16:creationId xmlns:a16="http://schemas.microsoft.com/office/drawing/2014/main" id="{BC09FD72-3B8B-C41F-DDCA-A13A4086A67F}"/>
              </a:ext>
            </a:extLst>
          </p:cNvPr>
          <p:cNvCxnSpPr>
            <a:cxnSpLocks/>
          </p:cNvCxnSpPr>
          <p:nvPr/>
        </p:nvCxnSpPr>
        <p:spPr>
          <a:xfrm>
            <a:off x="5756030" y="4292191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>
            <a:extLst>
              <a:ext uri="{FF2B5EF4-FFF2-40B4-BE49-F238E27FC236}">
                <a16:creationId xmlns:a16="http://schemas.microsoft.com/office/drawing/2014/main" id="{E9F5CF7D-CF1B-E9B5-EE2F-4F26B4996574}"/>
              </a:ext>
            </a:extLst>
          </p:cNvPr>
          <p:cNvCxnSpPr>
            <a:cxnSpLocks/>
          </p:cNvCxnSpPr>
          <p:nvPr/>
        </p:nvCxnSpPr>
        <p:spPr>
          <a:xfrm>
            <a:off x="5731966" y="3894227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>
            <a:extLst>
              <a:ext uri="{FF2B5EF4-FFF2-40B4-BE49-F238E27FC236}">
                <a16:creationId xmlns:a16="http://schemas.microsoft.com/office/drawing/2014/main" id="{A869D53E-4DAB-FA30-F215-F69F5B059744}"/>
              </a:ext>
            </a:extLst>
          </p:cNvPr>
          <p:cNvCxnSpPr>
            <a:cxnSpLocks/>
          </p:cNvCxnSpPr>
          <p:nvPr/>
        </p:nvCxnSpPr>
        <p:spPr>
          <a:xfrm>
            <a:off x="5756030" y="3518473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>
            <a:extLst>
              <a:ext uri="{FF2B5EF4-FFF2-40B4-BE49-F238E27FC236}">
                <a16:creationId xmlns:a16="http://schemas.microsoft.com/office/drawing/2014/main" id="{1D064E1B-BAAB-8730-0787-016AC3D57BF4}"/>
              </a:ext>
            </a:extLst>
          </p:cNvPr>
          <p:cNvCxnSpPr>
            <a:cxnSpLocks/>
          </p:cNvCxnSpPr>
          <p:nvPr/>
        </p:nvCxnSpPr>
        <p:spPr>
          <a:xfrm>
            <a:off x="5707902" y="2731482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>
            <a:extLst>
              <a:ext uri="{FF2B5EF4-FFF2-40B4-BE49-F238E27FC236}">
                <a16:creationId xmlns:a16="http://schemas.microsoft.com/office/drawing/2014/main" id="{646148B3-798D-08C5-90B2-21E7B1F60C0B}"/>
              </a:ext>
            </a:extLst>
          </p:cNvPr>
          <p:cNvCxnSpPr>
            <a:cxnSpLocks/>
          </p:cNvCxnSpPr>
          <p:nvPr/>
        </p:nvCxnSpPr>
        <p:spPr>
          <a:xfrm>
            <a:off x="5707902" y="2356341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23">
            <a:extLst>
              <a:ext uri="{FF2B5EF4-FFF2-40B4-BE49-F238E27FC236}">
                <a16:creationId xmlns:a16="http://schemas.microsoft.com/office/drawing/2014/main" id="{2203841C-1DD4-AF8C-0DF6-D1BC7C9D0020}"/>
              </a:ext>
            </a:extLst>
          </p:cNvPr>
          <p:cNvCxnSpPr>
            <a:cxnSpLocks/>
          </p:cNvCxnSpPr>
          <p:nvPr/>
        </p:nvCxnSpPr>
        <p:spPr>
          <a:xfrm>
            <a:off x="5685074" y="198120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>
            <a:extLst>
              <a:ext uri="{FF2B5EF4-FFF2-40B4-BE49-F238E27FC236}">
                <a16:creationId xmlns:a16="http://schemas.microsoft.com/office/drawing/2014/main" id="{6922A73A-0F5A-E9C2-7C6D-801996F4AC36}"/>
              </a:ext>
            </a:extLst>
          </p:cNvPr>
          <p:cNvCxnSpPr>
            <a:cxnSpLocks/>
          </p:cNvCxnSpPr>
          <p:nvPr/>
        </p:nvCxnSpPr>
        <p:spPr>
          <a:xfrm>
            <a:off x="5685074" y="158324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27">
            <a:extLst>
              <a:ext uri="{FF2B5EF4-FFF2-40B4-BE49-F238E27FC236}">
                <a16:creationId xmlns:a16="http://schemas.microsoft.com/office/drawing/2014/main" id="{2ACA8BF6-713E-364C-EA4A-E9951CF98346}"/>
              </a:ext>
            </a:extLst>
          </p:cNvPr>
          <p:cNvCxnSpPr>
            <a:cxnSpLocks/>
          </p:cNvCxnSpPr>
          <p:nvPr/>
        </p:nvCxnSpPr>
        <p:spPr>
          <a:xfrm>
            <a:off x="5673042" y="121889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29">
            <a:extLst>
              <a:ext uri="{FF2B5EF4-FFF2-40B4-BE49-F238E27FC236}">
                <a16:creationId xmlns:a16="http://schemas.microsoft.com/office/drawing/2014/main" id="{F1F8AFF7-C9BD-1C80-2996-022215BF7BE8}"/>
              </a:ext>
            </a:extLst>
          </p:cNvPr>
          <p:cNvCxnSpPr>
            <a:cxnSpLocks/>
          </p:cNvCxnSpPr>
          <p:nvPr/>
        </p:nvCxnSpPr>
        <p:spPr>
          <a:xfrm>
            <a:off x="5673042" y="83234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31">
            <a:extLst>
              <a:ext uri="{FF2B5EF4-FFF2-40B4-BE49-F238E27FC236}">
                <a16:creationId xmlns:a16="http://schemas.microsoft.com/office/drawing/2014/main" id="{B0A3141A-77E2-71D7-E8F9-C294538ED331}"/>
              </a:ext>
            </a:extLst>
          </p:cNvPr>
          <p:cNvCxnSpPr>
            <a:cxnSpLocks/>
          </p:cNvCxnSpPr>
          <p:nvPr/>
        </p:nvCxnSpPr>
        <p:spPr>
          <a:xfrm>
            <a:off x="5661628" y="457197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nice 33">
            <a:extLst>
              <a:ext uri="{FF2B5EF4-FFF2-40B4-BE49-F238E27FC236}">
                <a16:creationId xmlns:a16="http://schemas.microsoft.com/office/drawing/2014/main" id="{7CD04B17-3C14-7F4C-F2EE-F565B1441F82}"/>
              </a:ext>
            </a:extLst>
          </p:cNvPr>
          <p:cNvCxnSpPr>
            <a:cxnSpLocks/>
          </p:cNvCxnSpPr>
          <p:nvPr/>
        </p:nvCxnSpPr>
        <p:spPr>
          <a:xfrm>
            <a:off x="5662246" y="58612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55">
                <a:extLst>
                  <a:ext uri="{FF2B5EF4-FFF2-40B4-BE49-F238E27FC236}">
                    <a16:creationId xmlns:a16="http://schemas.microsoft.com/office/drawing/2014/main" id="{D5AB8745-36E9-BE0E-DA16-DC238F7594BC}"/>
                  </a:ext>
                </a:extLst>
              </p:cNvPr>
              <p:cNvSpPr txBox="1"/>
              <p:nvPr/>
            </p:nvSpPr>
            <p:spPr>
              <a:xfrm>
                <a:off x="353301" y="645999"/>
                <a:ext cx="5234976" cy="12211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0" i="1" noProof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GB" sz="2800" b="0" i="1" noProof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GB" sz="2800" b="0" i="1" noProof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800" noProof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endParaRPr lang="en-GB" sz="2800" noProof="0" dirty="0">
                  <a:latin typeface="Calibri "/>
                  <a:ea typeface="Cambria Math" panose="02040503050406030204" pitchFamily="18" charset="0"/>
                </a:endParaRPr>
              </a:p>
              <a:p>
                <a:endParaRPr lang="en-GB" noProof="0" dirty="0"/>
              </a:p>
            </p:txBody>
          </p:sp>
        </mc:Choice>
        <mc:Fallback xmlns="">
          <p:sp>
            <p:nvSpPr>
              <p:cNvPr id="9" name="ZoneTexte 55">
                <a:extLst>
                  <a:ext uri="{FF2B5EF4-FFF2-40B4-BE49-F238E27FC236}">
                    <a16:creationId xmlns:a16="http://schemas.microsoft.com/office/drawing/2014/main" id="{D5AB8745-36E9-BE0E-DA16-DC238F7594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301" y="645999"/>
                <a:ext cx="5234976" cy="122116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Šipka: dolů 6">
            <a:extLst>
              <a:ext uri="{FF2B5EF4-FFF2-40B4-BE49-F238E27FC236}">
                <a16:creationId xmlns:a16="http://schemas.microsoft.com/office/drawing/2014/main" id="{FBEBDA37-538F-ECFB-F2E4-6C7E266BB41C}"/>
              </a:ext>
            </a:extLst>
          </p:cNvPr>
          <p:cNvSpPr/>
          <p:nvPr/>
        </p:nvSpPr>
        <p:spPr>
          <a:xfrm rot="17678380">
            <a:off x="5253519" y="5648995"/>
            <a:ext cx="209199" cy="753330"/>
          </a:xfrm>
          <a:prstGeom prst="downArrow">
            <a:avLst/>
          </a:prstGeom>
          <a:solidFill>
            <a:srgbClr val="FFFF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6" name="Obdélník 15">
            <a:extLst>
              <a:ext uri="{FF2B5EF4-FFF2-40B4-BE49-F238E27FC236}">
                <a16:creationId xmlns:a16="http://schemas.microsoft.com/office/drawing/2014/main" id="{0BC9C279-4652-7CF5-26B2-7E4E06CBC534}"/>
              </a:ext>
            </a:extLst>
          </p:cNvPr>
          <p:cNvSpPr/>
          <p:nvPr/>
        </p:nvSpPr>
        <p:spPr>
          <a:xfrm>
            <a:off x="1033670" y="5153952"/>
            <a:ext cx="411499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cap="none" spc="0" dirty="0" err="1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wave</a:t>
            </a:r>
            <a:r>
              <a:rPr lang="cs-CZ" sz="5400" cap="none" spc="0" dirty="0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 source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864F07FF-C984-3D41-479D-8E54BD651C98}"/>
              </a:ext>
            </a:extLst>
          </p:cNvPr>
          <p:cNvSpPr/>
          <p:nvPr/>
        </p:nvSpPr>
        <p:spPr>
          <a:xfrm>
            <a:off x="566057" y="2274159"/>
            <a:ext cx="141642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cap="none" spc="0" dirty="0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rod</a:t>
            </a:r>
          </a:p>
        </p:txBody>
      </p:sp>
    </p:spTree>
    <p:extLst>
      <p:ext uri="{BB962C8B-B14F-4D97-AF65-F5344CB8AC3E}">
        <p14:creationId xmlns:p14="http://schemas.microsoft.com/office/powerpoint/2010/main" val="1553539361"/>
      </p:ext>
    </p:extLst>
  </p:cSld>
  <p:clrMapOvr>
    <a:masterClrMapping/>
  </p:clrMapOvr>
  <p:transition spd="med" advClick="0" advTm="60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71EDED-9DA8-1DD9-2600-21871FFEF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98AF8D56-1CBA-FA3A-34E8-68DD132A5A22}"/>
              </a:ext>
            </a:extLst>
          </p:cNvPr>
          <p:cNvCxnSpPr>
            <a:cxnSpLocks/>
          </p:cNvCxnSpPr>
          <p:nvPr/>
        </p:nvCxnSpPr>
        <p:spPr>
          <a:xfrm flipV="1">
            <a:off x="566057" y="3109676"/>
            <a:ext cx="11146972" cy="24098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E47D6E7C-DAB3-111F-7666-8339656C5AE8}"/>
              </a:ext>
            </a:extLst>
          </p:cNvPr>
          <p:cNvCxnSpPr>
            <a:cxnSpLocks/>
          </p:cNvCxnSpPr>
          <p:nvPr/>
        </p:nvCxnSpPr>
        <p:spPr>
          <a:xfrm flipH="1" flipV="1">
            <a:off x="5767753" y="0"/>
            <a:ext cx="119612" cy="6162261"/>
          </a:xfrm>
          <a:prstGeom prst="line">
            <a:avLst/>
          </a:prstGeom>
          <a:ln w="1905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5353066C-B20A-D126-AA0C-826C65209006}"/>
              </a:ext>
            </a:extLst>
          </p:cNvPr>
          <p:cNvSpPr txBox="1"/>
          <p:nvPr/>
        </p:nvSpPr>
        <p:spPr>
          <a:xfrm>
            <a:off x="5526031" y="3087905"/>
            <a:ext cx="931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noProof="0" dirty="0"/>
              <a:t>Z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021A2B70-54F5-E6C9-E1E6-089D13193B94}"/>
              </a:ext>
            </a:extLst>
          </p:cNvPr>
          <p:cNvSpPr txBox="1"/>
          <p:nvPr/>
        </p:nvSpPr>
        <p:spPr>
          <a:xfrm>
            <a:off x="5510541" y="6152150"/>
            <a:ext cx="931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noProof="0" dirty="0"/>
              <a:t>O</a:t>
            </a:r>
          </a:p>
        </p:txBody>
      </p:sp>
      <p:sp>
        <p:nvSpPr>
          <p:cNvPr id="2" name="Arc 50">
            <a:extLst>
              <a:ext uri="{FF2B5EF4-FFF2-40B4-BE49-F238E27FC236}">
                <a16:creationId xmlns:a16="http://schemas.microsoft.com/office/drawing/2014/main" id="{5261A582-5FC8-CB74-BD64-EC038CC81226}"/>
              </a:ext>
            </a:extLst>
          </p:cNvPr>
          <p:cNvSpPr/>
          <p:nvPr/>
        </p:nvSpPr>
        <p:spPr>
          <a:xfrm>
            <a:off x="5435599" y="5839018"/>
            <a:ext cx="931229" cy="815782"/>
          </a:xfrm>
          <a:prstGeom prst="arc">
            <a:avLst>
              <a:gd name="adj1" fmla="val 10701153"/>
              <a:gd name="adj2" fmla="val 176125"/>
            </a:avLst>
          </a:prstGeom>
          <a:ln>
            <a:solidFill>
              <a:schemeClr val="accent4">
                <a:lumMod val="60000"/>
                <a:lumOff val="40000"/>
              </a:schemeClr>
            </a:solidFill>
          </a:ln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" name="Ellipse 35">
            <a:extLst>
              <a:ext uri="{FF2B5EF4-FFF2-40B4-BE49-F238E27FC236}">
                <a16:creationId xmlns:a16="http://schemas.microsoft.com/office/drawing/2014/main" id="{03B688B5-83B1-5AD0-085D-4B1906B2CBD7}"/>
              </a:ext>
            </a:extLst>
          </p:cNvPr>
          <p:cNvSpPr/>
          <p:nvPr/>
        </p:nvSpPr>
        <p:spPr>
          <a:xfrm>
            <a:off x="5822472" y="6154180"/>
            <a:ext cx="129786" cy="138176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cxnSp>
        <p:nvCxnSpPr>
          <p:cNvPr id="8" name="Přímá spojnice 7">
            <a:extLst>
              <a:ext uri="{FF2B5EF4-FFF2-40B4-BE49-F238E27FC236}">
                <a16:creationId xmlns:a16="http://schemas.microsoft.com/office/drawing/2014/main" id="{C15E34E3-BAA6-AD18-7456-8427F1B7687B}"/>
              </a:ext>
            </a:extLst>
          </p:cNvPr>
          <p:cNvCxnSpPr>
            <a:cxnSpLocks/>
          </p:cNvCxnSpPr>
          <p:nvPr/>
        </p:nvCxnSpPr>
        <p:spPr>
          <a:xfrm>
            <a:off x="5791198" y="621508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8083D4C3-BF62-0BBD-82A3-26D160241CEA}"/>
              </a:ext>
            </a:extLst>
          </p:cNvPr>
          <p:cNvCxnSpPr>
            <a:cxnSpLocks/>
          </p:cNvCxnSpPr>
          <p:nvPr/>
        </p:nvCxnSpPr>
        <p:spPr>
          <a:xfrm>
            <a:off x="5779476" y="5828223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B33C30B0-A676-1F59-E58D-69A32EA5E035}"/>
              </a:ext>
            </a:extLst>
          </p:cNvPr>
          <p:cNvCxnSpPr>
            <a:cxnSpLocks/>
          </p:cNvCxnSpPr>
          <p:nvPr/>
        </p:nvCxnSpPr>
        <p:spPr>
          <a:xfrm>
            <a:off x="5766826" y="545308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>
            <a:extLst>
              <a:ext uri="{FF2B5EF4-FFF2-40B4-BE49-F238E27FC236}">
                <a16:creationId xmlns:a16="http://schemas.microsoft.com/office/drawing/2014/main" id="{774AE4FF-C102-592D-17E0-D5ACA25AF24C}"/>
              </a:ext>
            </a:extLst>
          </p:cNvPr>
          <p:cNvCxnSpPr>
            <a:cxnSpLocks/>
          </p:cNvCxnSpPr>
          <p:nvPr/>
        </p:nvCxnSpPr>
        <p:spPr>
          <a:xfrm>
            <a:off x="5756030" y="506715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>
            <a:extLst>
              <a:ext uri="{FF2B5EF4-FFF2-40B4-BE49-F238E27FC236}">
                <a16:creationId xmlns:a16="http://schemas.microsoft.com/office/drawing/2014/main" id="{182F0469-43E4-B5F0-41CD-835A9F2F50E0}"/>
              </a:ext>
            </a:extLst>
          </p:cNvPr>
          <p:cNvCxnSpPr>
            <a:cxnSpLocks/>
          </p:cNvCxnSpPr>
          <p:nvPr/>
        </p:nvCxnSpPr>
        <p:spPr>
          <a:xfrm>
            <a:off x="5756030" y="467936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>
            <a:extLst>
              <a:ext uri="{FF2B5EF4-FFF2-40B4-BE49-F238E27FC236}">
                <a16:creationId xmlns:a16="http://schemas.microsoft.com/office/drawing/2014/main" id="{A5A0CBB4-4967-682B-F62D-2A6066D3105B}"/>
              </a:ext>
            </a:extLst>
          </p:cNvPr>
          <p:cNvCxnSpPr>
            <a:cxnSpLocks/>
          </p:cNvCxnSpPr>
          <p:nvPr/>
        </p:nvCxnSpPr>
        <p:spPr>
          <a:xfrm>
            <a:off x="5756030" y="4292191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>
            <a:extLst>
              <a:ext uri="{FF2B5EF4-FFF2-40B4-BE49-F238E27FC236}">
                <a16:creationId xmlns:a16="http://schemas.microsoft.com/office/drawing/2014/main" id="{25082871-8DF3-FF92-77BA-A8EEC86B983B}"/>
              </a:ext>
            </a:extLst>
          </p:cNvPr>
          <p:cNvCxnSpPr>
            <a:cxnSpLocks/>
          </p:cNvCxnSpPr>
          <p:nvPr/>
        </p:nvCxnSpPr>
        <p:spPr>
          <a:xfrm>
            <a:off x="5731966" y="3894227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>
            <a:extLst>
              <a:ext uri="{FF2B5EF4-FFF2-40B4-BE49-F238E27FC236}">
                <a16:creationId xmlns:a16="http://schemas.microsoft.com/office/drawing/2014/main" id="{D87A18BD-19E3-0B25-04B0-FD09B1C9B3EE}"/>
              </a:ext>
            </a:extLst>
          </p:cNvPr>
          <p:cNvCxnSpPr>
            <a:cxnSpLocks/>
          </p:cNvCxnSpPr>
          <p:nvPr/>
        </p:nvCxnSpPr>
        <p:spPr>
          <a:xfrm>
            <a:off x="5756030" y="3518473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>
            <a:extLst>
              <a:ext uri="{FF2B5EF4-FFF2-40B4-BE49-F238E27FC236}">
                <a16:creationId xmlns:a16="http://schemas.microsoft.com/office/drawing/2014/main" id="{997126E6-A3C2-CFF9-A952-1C9A70124400}"/>
              </a:ext>
            </a:extLst>
          </p:cNvPr>
          <p:cNvCxnSpPr>
            <a:cxnSpLocks/>
          </p:cNvCxnSpPr>
          <p:nvPr/>
        </p:nvCxnSpPr>
        <p:spPr>
          <a:xfrm>
            <a:off x="5707902" y="2731482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>
            <a:extLst>
              <a:ext uri="{FF2B5EF4-FFF2-40B4-BE49-F238E27FC236}">
                <a16:creationId xmlns:a16="http://schemas.microsoft.com/office/drawing/2014/main" id="{FC10D4B3-BFFF-B702-EE6E-00A4FA54755D}"/>
              </a:ext>
            </a:extLst>
          </p:cNvPr>
          <p:cNvCxnSpPr>
            <a:cxnSpLocks/>
          </p:cNvCxnSpPr>
          <p:nvPr/>
        </p:nvCxnSpPr>
        <p:spPr>
          <a:xfrm>
            <a:off x="5707902" y="2356341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23">
            <a:extLst>
              <a:ext uri="{FF2B5EF4-FFF2-40B4-BE49-F238E27FC236}">
                <a16:creationId xmlns:a16="http://schemas.microsoft.com/office/drawing/2014/main" id="{6E468DC0-CD84-8DB7-497D-0AC53ECFF015}"/>
              </a:ext>
            </a:extLst>
          </p:cNvPr>
          <p:cNvCxnSpPr>
            <a:cxnSpLocks/>
          </p:cNvCxnSpPr>
          <p:nvPr/>
        </p:nvCxnSpPr>
        <p:spPr>
          <a:xfrm>
            <a:off x="5685074" y="198120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>
            <a:extLst>
              <a:ext uri="{FF2B5EF4-FFF2-40B4-BE49-F238E27FC236}">
                <a16:creationId xmlns:a16="http://schemas.microsoft.com/office/drawing/2014/main" id="{FB78D67C-1A3C-A3F6-46AF-60F3764066EB}"/>
              </a:ext>
            </a:extLst>
          </p:cNvPr>
          <p:cNvCxnSpPr>
            <a:cxnSpLocks/>
          </p:cNvCxnSpPr>
          <p:nvPr/>
        </p:nvCxnSpPr>
        <p:spPr>
          <a:xfrm>
            <a:off x="5685074" y="158324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27">
            <a:extLst>
              <a:ext uri="{FF2B5EF4-FFF2-40B4-BE49-F238E27FC236}">
                <a16:creationId xmlns:a16="http://schemas.microsoft.com/office/drawing/2014/main" id="{6109612F-6B63-9977-6ADC-AD6873827FBC}"/>
              </a:ext>
            </a:extLst>
          </p:cNvPr>
          <p:cNvCxnSpPr>
            <a:cxnSpLocks/>
          </p:cNvCxnSpPr>
          <p:nvPr/>
        </p:nvCxnSpPr>
        <p:spPr>
          <a:xfrm>
            <a:off x="5673042" y="121889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29">
            <a:extLst>
              <a:ext uri="{FF2B5EF4-FFF2-40B4-BE49-F238E27FC236}">
                <a16:creationId xmlns:a16="http://schemas.microsoft.com/office/drawing/2014/main" id="{7D18AFFF-E0D2-99CB-3296-C4E26DCE3EF2}"/>
              </a:ext>
            </a:extLst>
          </p:cNvPr>
          <p:cNvCxnSpPr>
            <a:cxnSpLocks/>
          </p:cNvCxnSpPr>
          <p:nvPr/>
        </p:nvCxnSpPr>
        <p:spPr>
          <a:xfrm>
            <a:off x="5673042" y="83234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31">
            <a:extLst>
              <a:ext uri="{FF2B5EF4-FFF2-40B4-BE49-F238E27FC236}">
                <a16:creationId xmlns:a16="http://schemas.microsoft.com/office/drawing/2014/main" id="{71A720DB-FF64-350D-9385-ACC21BC45973}"/>
              </a:ext>
            </a:extLst>
          </p:cNvPr>
          <p:cNvCxnSpPr>
            <a:cxnSpLocks/>
          </p:cNvCxnSpPr>
          <p:nvPr/>
        </p:nvCxnSpPr>
        <p:spPr>
          <a:xfrm>
            <a:off x="5661628" y="457197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nice 33">
            <a:extLst>
              <a:ext uri="{FF2B5EF4-FFF2-40B4-BE49-F238E27FC236}">
                <a16:creationId xmlns:a16="http://schemas.microsoft.com/office/drawing/2014/main" id="{1817875D-D031-6350-E6DB-F27C30DCD4C3}"/>
              </a:ext>
            </a:extLst>
          </p:cNvPr>
          <p:cNvCxnSpPr>
            <a:cxnSpLocks/>
          </p:cNvCxnSpPr>
          <p:nvPr/>
        </p:nvCxnSpPr>
        <p:spPr>
          <a:xfrm>
            <a:off x="5662246" y="58612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55">
                <a:extLst>
                  <a:ext uri="{FF2B5EF4-FFF2-40B4-BE49-F238E27FC236}">
                    <a16:creationId xmlns:a16="http://schemas.microsoft.com/office/drawing/2014/main" id="{73434C99-1A57-711B-4544-E5B6BC250292}"/>
                  </a:ext>
                </a:extLst>
              </p:cNvPr>
              <p:cNvSpPr txBox="1"/>
              <p:nvPr/>
            </p:nvSpPr>
            <p:spPr>
              <a:xfrm>
                <a:off x="353301" y="645999"/>
                <a:ext cx="5234976" cy="12211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0" i="1" noProof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GB" sz="2800" b="0" i="1" noProof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GB" sz="2800" b="0" i="1" noProof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800" noProof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endParaRPr lang="en-GB" sz="2800" noProof="0" dirty="0">
                  <a:latin typeface="Calibri "/>
                  <a:ea typeface="Cambria Math" panose="02040503050406030204" pitchFamily="18" charset="0"/>
                </a:endParaRPr>
              </a:p>
              <a:p>
                <a:endParaRPr lang="en-GB" noProof="0" dirty="0"/>
              </a:p>
            </p:txBody>
          </p:sp>
        </mc:Choice>
        <mc:Fallback xmlns="">
          <p:sp>
            <p:nvSpPr>
              <p:cNvPr id="9" name="ZoneTexte 55">
                <a:extLst>
                  <a:ext uri="{FF2B5EF4-FFF2-40B4-BE49-F238E27FC236}">
                    <a16:creationId xmlns:a16="http://schemas.microsoft.com/office/drawing/2014/main" id="{73434C99-1A57-711B-4544-E5B6BC2502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301" y="645999"/>
                <a:ext cx="5234976" cy="122116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Šipka: dolů 6">
            <a:extLst>
              <a:ext uri="{FF2B5EF4-FFF2-40B4-BE49-F238E27FC236}">
                <a16:creationId xmlns:a16="http://schemas.microsoft.com/office/drawing/2014/main" id="{A3A8227A-2527-59AF-C470-9AF68DBC71FD}"/>
              </a:ext>
            </a:extLst>
          </p:cNvPr>
          <p:cNvSpPr/>
          <p:nvPr/>
        </p:nvSpPr>
        <p:spPr>
          <a:xfrm rot="17678380">
            <a:off x="5253519" y="5648995"/>
            <a:ext cx="209199" cy="753330"/>
          </a:xfrm>
          <a:prstGeom prst="downArrow">
            <a:avLst/>
          </a:prstGeom>
          <a:solidFill>
            <a:srgbClr val="FFFF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6" name="Obdélník 15">
            <a:extLst>
              <a:ext uri="{FF2B5EF4-FFF2-40B4-BE49-F238E27FC236}">
                <a16:creationId xmlns:a16="http://schemas.microsoft.com/office/drawing/2014/main" id="{43664303-E304-809C-EE3E-34B33F7CD3AF}"/>
              </a:ext>
            </a:extLst>
          </p:cNvPr>
          <p:cNvSpPr/>
          <p:nvPr/>
        </p:nvSpPr>
        <p:spPr>
          <a:xfrm>
            <a:off x="1033670" y="5153952"/>
            <a:ext cx="411499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cap="none" spc="0" dirty="0" err="1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wave</a:t>
            </a:r>
            <a:r>
              <a:rPr lang="cs-CZ" sz="5400" cap="none" spc="0" dirty="0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 source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A93123FE-75E3-B981-3266-039647FE5F3C}"/>
              </a:ext>
            </a:extLst>
          </p:cNvPr>
          <p:cNvSpPr/>
          <p:nvPr/>
        </p:nvSpPr>
        <p:spPr>
          <a:xfrm>
            <a:off x="566057" y="2274159"/>
            <a:ext cx="141642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cap="none" spc="0" dirty="0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rod</a:t>
            </a:r>
          </a:p>
        </p:txBody>
      </p:sp>
    </p:spTree>
    <p:extLst>
      <p:ext uri="{BB962C8B-B14F-4D97-AF65-F5344CB8AC3E}">
        <p14:creationId xmlns:p14="http://schemas.microsoft.com/office/powerpoint/2010/main" val="4185178663"/>
      </p:ext>
    </p:extLst>
  </p:cSld>
  <p:clrMapOvr>
    <a:masterClrMapping/>
  </p:clrMapOvr>
  <p:transition spd="med" advClick="0" advTm="60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CD42CF-487E-9B10-D52E-BF57B398CC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58F1B4A9-CC7A-7FEB-ABD4-FD8E03009D92}"/>
              </a:ext>
            </a:extLst>
          </p:cNvPr>
          <p:cNvCxnSpPr>
            <a:cxnSpLocks/>
          </p:cNvCxnSpPr>
          <p:nvPr/>
        </p:nvCxnSpPr>
        <p:spPr>
          <a:xfrm flipV="1">
            <a:off x="566057" y="3109676"/>
            <a:ext cx="11146972" cy="24098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7D49F20B-C353-2FEF-D5D3-29C6E18AD973}"/>
              </a:ext>
            </a:extLst>
          </p:cNvPr>
          <p:cNvCxnSpPr>
            <a:cxnSpLocks/>
          </p:cNvCxnSpPr>
          <p:nvPr/>
        </p:nvCxnSpPr>
        <p:spPr>
          <a:xfrm flipH="1" flipV="1">
            <a:off x="5767753" y="0"/>
            <a:ext cx="119612" cy="6162261"/>
          </a:xfrm>
          <a:prstGeom prst="line">
            <a:avLst/>
          </a:prstGeom>
          <a:ln w="1905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40790F0A-5F55-88AE-CAE3-7E57533D33DD}"/>
              </a:ext>
            </a:extLst>
          </p:cNvPr>
          <p:cNvSpPr txBox="1"/>
          <p:nvPr/>
        </p:nvSpPr>
        <p:spPr>
          <a:xfrm>
            <a:off x="5526031" y="3087905"/>
            <a:ext cx="931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noProof="0" dirty="0"/>
              <a:t>Z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11733081-96AE-9B28-48C2-ACFE137D3850}"/>
              </a:ext>
            </a:extLst>
          </p:cNvPr>
          <p:cNvSpPr txBox="1"/>
          <p:nvPr/>
        </p:nvSpPr>
        <p:spPr>
          <a:xfrm>
            <a:off x="5510541" y="6152150"/>
            <a:ext cx="931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noProof="0" dirty="0"/>
              <a:t>O</a:t>
            </a:r>
          </a:p>
        </p:txBody>
      </p:sp>
      <p:sp>
        <p:nvSpPr>
          <p:cNvPr id="2" name="Arc 50">
            <a:extLst>
              <a:ext uri="{FF2B5EF4-FFF2-40B4-BE49-F238E27FC236}">
                <a16:creationId xmlns:a16="http://schemas.microsoft.com/office/drawing/2014/main" id="{56ADE244-424C-EF36-1B80-62360A6D4E38}"/>
              </a:ext>
            </a:extLst>
          </p:cNvPr>
          <p:cNvSpPr/>
          <p:nvPr/>
        </p:nvSpPr>
        <p:spPr>
          <a:xfrm>
            <a:off x="5147732" y="5453085"/>
            <a:ext cx="1490134" cy="1404916"/>
          </a:xfrm>
          <a:prstGeom prst="arc">
            <a:avLst>
              <a:gd name="adj1" fmla="val 10701153"/>
              <a:gd name="adj2" fmla="val 176125"/>
            </a:avLst>
          </a:prstGeom>
          <a:ln>
            <a:solidFill>
              <a:schemeClr val="accent4">
                <a:lumMod val="60000"/>
                <a:lumOff val="40000"/>
              </a:schemeClr>
            </a:solidFill>
          </a:ln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" name="Ellipse 35">
            <a:extLst>
              <a:ext uri="{FF2B5EF4-FFF2-40B4-BE49-F238E27FC236}">
                <a16:creationId xmlns:a16="http://schemas.microsoft.com/office/drawing/2014/main" id="{CDFE973F-412E-D35A-330A-1D78173062B0}"/>
              </a:ext>
            </a:extLst>
          </p:cNvPr>
          <p:cNvSpPr/>
          <p:nvPr/>
        </p:nvSpPr>
        <p:spPr>
          <a:xfrm>
            <a:off x="5822472" y="6154180"/>
            <a:ext cx="129786" cy="138176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cxnSp>
        <p:nvCxnSpPr>
          <p:cNvPr id="8" name="Přímá spojnice 7">
            <a:extLst>
              <a:ext uri="{FF2B5EF4-FFF2-40B4-BE49-F238E27FC236}">
                <a16:creationId xmlns:a16="http://schemas.microsoft.com/office/drawing/2014/main" id="{FBBFE061-D43C-7363-9FD6-E6B62045C34E}"/>
              </a:ext>
            </a:extLst>
          </p:cNvPr>
          <p:cNvCxnSpPr>
            <a:cxnSpLocks/>
          </p:cNvCxnSpPr>
          <p:nvPr/>
        </p:nvCxnSpPr>
        <p:spPr>
          <a:xfrm>
            <a:off x="5791198" y="621508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DE38B096-E172-50AB-431B-68610137EF57}"/>
              </a:ext>
            </a:extLst>
          </p:cNvPr>
          <p:cNvCxnSpPr>
            <a:cxnSpLocks/>
          </p:cNvCxnSpPr>
          <p:nvPr/>
        </p:nvCxnSpPr>
        <p:spPr>
          <a:xfrm>
            <a:off x="5779476" y="5828223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D6DAA082-46D4-BF36-6588-38C57B493C9A}"/>
              </a:ext>
            </a:extLst>
          </p:cNvPr>
          <p:cNvCxnSpPr>
            <a:cxnSpLocks/>
          </p:cNvCxnSpPr>
          <p:nvPr/>
        </p:nvCxnSpPr>
        <p:spPr>
          <a:xfrm>
            <a:off x="5766826" y="545308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>
            <a:extLst>
              <a:ext uri="{FF2B5EF4-FFF2-40B4-BE49-F238E27FC236}">
                <a16:creationId xmlns:a16="http://schemas.microsoft.com/office/drawing/2014/main" id="{12CF66D6-BE2B-1050-FF93-7D310B3DE07B}"/>
              </a:ext>
            </a:extLst>
          </p:cNvPr>
          <p:cNvCxnSpPr>
            <a:cxnSpLocks/>
          </p:cNvCxnSpPr>
          <p:nvPr/>
        </p:nvCxnSpPr>
        <p:spPr>
          <a:xfrm>
            <a:off x="5756030" y="506715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>
            <a:extLst>
              <a:ext uri="{FF2B5EF4-FFF2-40B4-BE49-F238E27FC236}">
                <a16:creationId xmlns:a16="http://schemas.microsoft.com/office/drawing/2014/main" id="{DCEC4CE4-3B21-0578-E219-3794EC0DDCAF}"/>
              </a:ext>
            </a:extLst>
          </p:cNvPr>
          <p:cNvCxnSpPr>
            <a:cxnSpLocks/>
          </p:cNvCxnSpPr>
          <p:nvPr/>
        </p:nvCxnSpPr>
        <p:spPr>
          <a:xfrm>
            <a:off x="5756030" y="467936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>
            <a:extLst>
              <a:ext uri="{FF2B5EF4-FFF2-40B4-BE49-F238E27FC236}">
                <a16:creationId xmlns:a16="http://schemas.microsoft.com/office/drawing/2014/main" id="{11932385-747A-222C-8B38-3CDC44B1B5E5}"/>
              </a:ext>
            </a:extLst>
          </p:cNvPr>
          <p:cNvCxnSpPr>
            <a:cxnSpLocks/>
          </p:cNvCxnSpPr>
          <p:nvPr/>
        </p:nvCxnSpPr>
        <p:spPr>
          <a:xfrm>
            <a:off x="5756030" y="4292191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>
            <a:extLst>
              <a:ext uri="{FF2B5EF4-FFF2-40B4-BE49-F238E27FC236}">
                <a16:creationId xmlns:a16="http://schemas.microsoft.com/office/drawing/2014/main" id="{14CCB630-D683-00CF-BA89-77A39F27EE83}"/>
              </a:ext>
            </a:extLst>
          </p:cNvPr>
          <p:cNvCxnSpPr>
            <a:cxnSpLocks/>
          </p:cNvCxnSpPr>
          <p:nvPr/>
        </p:nvCxnSpPr>
        <p:spPr>
          <a:xfrm>
            <a:off x="5731966" y="3894227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>
            <a:extLst>
              <a:ext uri="{FF2B5EF4-FFF2-40B4-BE49-F238E27FC236}">
                <a16:creationId xmlns:a16="http://schemas.microsoft.com/office/drawing/2014/main" id="{A9BB8FB1-70C0-ED3D-0BA9-813F6DA65090}"/>
              </a:ext>
            </a:extLst>
          </p:cNvPr>
          <p:cNvCxnSpPr>
            <a:cxnSpLocks/>
          </p:cNvCxnSpPr>
          <p:nvPr/>
        </p:nvCxnSpPr>
        <p:spPr>
          <a:xfrm>
            <a:off x="5756030" y="3518473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>
            <a:extLst>
              <a:ext uri="{FF2B5EF4-FFF2-40B4-BE49-F238E27FC236}">
                <a16:creationId xmlns:a16="http://schemas.microsoft.com/office/drawing/2014/main" id="{B4D6E1DC-91A8-89AB-E1D0-4C771AA4A5B5}"/>
              </a:ext>
            </a:extLst>
          </p:cNvPr>
          <p:cNvCxnSpPr>
            <a:cxnSpLocks/>
          </p:cNvCxnSpPr>
          <p:nvPr/>
        </p:nvCxnSpPr>
        <p:spPr>
          <a:xfrm>
            <a:off x="5707902" y="2731482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>
            <a:extLst>
              <a:ext uri="{FF2B5EF4-FFF2-40B4-BE49-F238E27FC236}">
                <a16:creationId xmlns:a16="http://schemas.microsoft.com/office/drawing/2014/main" id="{1BFE23E6-3F1C-906A-738E-04037AEE9192}"/>
              </a:ext>
            </a:extLst>
          </p:cNvPr>
          <p:cNvCxnSpPr>
            <a:cxnSpLocks/>
          </p:cNvCxnSpPr>
          <p:nvPr/>
        </p:nvCxnSpPr>
        <p:spPr>
          <a:xfrm>
            <a:off x="5707902" y="2356341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23">
            <a:extLst>
              <a:ext uri="{FF2B5EF4-FFF2-40B4-BE49-F238E27FC236}">
                <a16:creationId xmlns:a16="http://schemas.microsoft.com/office/drawing/2014/main" id="{6F073207-4DF9-2AB6-E7AD-1010FA800622}"/>
              </a:ext>
            </a:extLst>
          </p:cNvPr>
          <p:cNvCxnSpPr>
            <a:cxnSpLocks/>
          </p:cNvCxnSpPr>
          <p:nvPr/>
        </p:nvCxnSpPr>
        <p:spPr>
          <a:xfrm>
            <a:off x="5685074" y="198120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>
            <a:extLst>
              <a:ext uri="{FF2B5EF4-FFF2-40B4-BE49-F238E27FC236}">
                <a16:creationId xmlns:a16="http://schemas.microsoft.com/office/drawing/2014/main" id="{F67D01A2-22C1-AFF4-E633-5F413C32C327}"/>
              </a:ext>
            </a:extLst>
          </p:cNvPr>
          <p:cNvCxnSpPr>
            <a:cxnSpLocks/>
          </p:cNvCxnSpPr>
          <p:nvPr/>
        </p:nvCxnSpPr>
        <p:spPr>
          <a:xfrm>
            <a:off x="5685074" y="158324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27">
            <a:extLst>
              <a:ext uri="{FF2B5EF4-FFF2-40B4-BE49-F238E27FC236}">
                <a16:creationId xmlns:a16="http://schemas.microsoft.com/office/drawing/2014/main" id="{F882F31B-92FB-09DA-3965-CE7FCBB609E1}"/>
              </a:ext>
            </a:extLst>
          </p:cNvPr>
          <p:cNvCxnSpPr>
            <a:cxnSpLocks/>
          </p:cNvCxnSpPr>
          <p:nvPr/>
        </p:nvCxnSpPr>
        <p:spPr>
          <a:xfrm>
            <a:off x="5673042" y="121889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29">
            <a:extLst>
              <a:ext uri="{FF2B5EF4-FFF2-40B4-BE49-F238E27FC236}">
                <a16:creationId xmlns:a16="http://schemas.microsoft.com/office/drawing/2014/main" id="{08CB1C36-98F0-1046-EF61-78F9CD08E719}"/>
              </a:ext>
            </a:extLst>
          </p:cNvPr>
          <p:cNvCxnSpPr>
            <a:cxnSpLocks/>
          </p:cNvCxnSpPr>
          <p:nvPr/>
        </p:nvCxnSpPr>
        <p:spPr>
          <a:xfrm>
            <a:off x="5673042" y="83234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31">
            <a:extLst>
              <a:ext uri="{FF2B5EF4-FFF2-40B4-BE49-F238E27FC236}">
                <a16:creationId xmlns:a16="http://schemas.microsoft.com/office/drawing/2014/main" id="{CBDC1313-E9C6-1C22-9D29-B571027FF85F}"/>
              </a:ext>
            </a:extLst>
          </p:cNvPr>
          <p:cNvCxnSpPr>
            <a:cxnSpLocks/>
          </p:cNvCxnSpPr>
          <p:nvPr/>
        </p:nvCxnSpPr>
        <p:spPr>
          <a:xfrm>
            <a:off x="5661628" y="457197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nice 33">
            <a:extLst>
              <a:ext uri="{FF2B5EF4-FFF2-40B4-BE49-F238E27FC236}">
                <a16:creationId xmlns:a16="http://schemas.microsoft.com/office/drawing/2014/main" id="{CAC63803-8392-5032-05F0-BE0DF4AC7D3D}"/>
              </a:ext>
            </a:extLst>
          </p:cNvPr>
          <p:cNvCxnSpPr>
            <a:cxnSpLocks/>
          </p:cNvCxnSpPr>
          <p:nvPr/>
        </p:nvCxnSpPr>
        <p:spPr>
          <a:xfrm>
            <a:off x="5662246" y="58612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55">
                <a:extLst>
                  <a:ext uri="{FF2B5EF4-FFF2-40B4-BE49-F238E27FC236}">
                    <a16:creationId xmlns:a16="http://schemas.microsoft.com/office/drawing/2014/main" id="{A441513D-8941-3836-4A0B-EABC5B61EAF4}"/>
                  </a:ext>
                </a:extLst>
              </p:cNvPr>
              <p:cNvSpPr txBox="1"/>
              <p:nvPr/>
            </p:nvSpPr>
            <p:spPr>
              <a:xfrm>
                <a:off x="353301" y="645999"/>
                <a:ext cx="5234976" cy="12211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0" i="1" noProof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GB" sz="2800" b="0" i="1" noProof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GB" sz="2800" b="0" i="1" noProof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800" noProof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endParaRPr lang="en-GB" sz="2800" noProof="0" dirty="0">
                  <a:latin typeface="Calibri "/>
                  <a:ea typeface="Cambria Math" panose="02040503050406030204" pitchFamily="18" charset="0"/>
                </a:endParaRPr>
              </a:p>
              <a:p>
                <a:endParaRPr lang="en-GB" noProof="0" dirty="0"/>
              </a:p>
            </p:txBody>
          </p:sp>
        </mc:Choice>
        <mc:Fallback xmlns="">
          <p:sp>
            <p:nvSpPr>
              <p:cNvPr id="9" name="ZoneTexte 55">
                <a:extLst>
                  <a:ext uri="{FF2B5EF4-FFF2-40B4-BE49-F238E27FC236}">
                    <a16:creationId xmlns:a16="http://schemas.microsoft.com/office/drawing/2014/main" id="{A441513D-8941-3836-4A0B-EABC5B61EA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301" y="645999"/>
                <a:ext cx="5234976" cy="122116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Šipka: dolů 6">
            <a:extLst>
              <a:ext uri="{FF2B5EF4-FFF2-40B4-BE49-F238E27FC236}">
                <a16:creationId xmlns:a16="http://schemas.microsoft.com/office/drawing/2014/main" id="{B2C1F4C9-160C-6F00-A32F-31B085136AD2}"/>
              </a:ext>
            </a:extLst>
          </p:cNvPr>
          <p:cNvSpPr/>
          <p:nvPr/>
        </p:nvSpPr>
        <p:spPr>
          <a:xfrm rot="17678380">
            <a:off x="5253519" y="5648995"/>
            <a:ext cx="209199" cy="753330"/>
          </a:xfrm>
          <a:prstGeom prst="downArrow">
            <a:avLst/>
          </a:prstGeom>
          <a:solidFill>
            <a:srgbClr val="FFFF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6" name="Obdélník 15">
            <a:extLst>
              <a:ext uri="{FF2B5EF4-FFF2-40B4-BE49-F238E27FC236}">
                <a16:creationId xmlns:a16="http://schemas.microsoft.com/office/drawing/2014/main" id="{42A8B6BC-849E-AA3E-5665-B6AB13BCC15D}"/>
              </a:ext>
            </a:extLst>
          </p:cNvPr>
          <p:cNvSpPr/>
          <p:nvPr/>
        </p:nvSpPr>
        <p:spPr>
          <a:xfrm>
            <a:off x="1033670" y="5153952"/>
            <a:ext cx="411499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cap="none" spc="0" dirty="0" err="1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wave</a:t>
            </a:r>
            <a:r>
              <a:rPr lang="cs-CZ" sz="5400" cap="none" spc="0" dirty="0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 source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D2D70956-DDA4-5C6B-48C9-5C3C5CC8DFBF}"/>
              </a:ext>
            </a:extLst>
          </p:cNvPr>
          <p:cNvSpPr/>
          <p:nvPr/>
        </p:nvSpPr>
        <p:spPr>
          <a:xfrm>
            <a:off x="566057" y="2274159"/>
            <a:ext cx="141642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cap="none" spc="0" dirty="0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rod</a:t>
            </a:r>
          </a:p>
        </p:txBody>
      </p:sp>
    </p:spTree>
    <p:extLst>
      <p:ext uri="{BB962C8B-B14F-4D97-AF65-F5344CB8AC3E}">
        <p14:creationId xmlns:p14="http://schemas.microsoft.com/office/powerpoint/2010/main" val="3354996439"/>
      </p:ext>
    </p:extLst>
  </p:cSld>
  <p:clrMapOvr>
    <a:masterClrMapping/>
  </p:clrMapOvr>
  <p:transition spd="med" advClick="0" advTm="60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619EBD-C862-0A6D-8F89-B0A9FA4852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84D35EEC-5E1B-6FBC-7E6F-75E6D7980B24}"/>
              </a:ext>
            </a:extLst>
          </p:cNvPr>
          <p:cNvCxnSpPr>
            <a:cxnSpLocks/>
          </p:cNvCxnSpPr>
          <p:nvPr/>
        </p:nvCxnSpPr>
        <p:spPr>
          <a:xfrm flipV="1">
            <a:off x="566057" y="3109676"/>
            <a:ext cx="11146972" cy="24098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0FEFE7EA-7D5F-E104-698D-D019DC72104E}"/>
              </a:ext>
            </a:extLst>
          </p:cNvPr>
          <p:cNvCxnSpPr>
            <a:cxnSpLocks/>
          </p:cNvCxnSpPr>
          <p:nvPr/>
        </p:nvCxnSpPr>
        <p:spPr>
          <a:xfrm flipH="1" flipV="1">
            <a:off x="5767753" y="0"/>
            <a:ext cx="119612" cy="6162261"/>
          </a:xfrm>
          <a:prstGeom prst="line">
            <a:avLst/>
          </a:prstGeom>
          <a:ln w="1905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4DDF35B7-0E19-3E92-F168-AF64F3DDF267}"/>
              </a:ext>
            </a:extLst>
          </p:cNvPr>
          <p:cNvSpPr txBox="1"/>
          <p:nvPr/>
        </p:nvSpPr>
        <p:spPr>
          <a:xfrm>
            <a:off x="5526031" y="3087905"/>
            <a:ext cx="931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noProof="0" dirty="0"/>
              <a:t>Z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8D3745EE-C41D-F72B-0045-65E787E458D2}"/>
              </a:ext>
            </a:extLst>
          </p:cNvPr>
          <p:cNvSpPr txBox="1"/>
          <p:nvPr/>
        </p:nvSpPr>
        <p:spPr>
          <a:xfrm>
            <a:off x="5510301" y="6154180"/>
            <a:ext cx="931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noProof="0" dirty="0"/>
              <a:t>O</a:t>
            </a:r>
          </a:p>
        </p:txBody>
      </p:sp>
      <p:sp>
        <p:nvSpPr>
          <p:cNvPr id="2" name="Arc 50">
            <a:extLst>
              <a:ext uri="{FF2B5EF4-FFF2-40B4-BE49-F238E27FC236}">
                <a16:creationId xmlns:a16="http://schemas.microsoft.com/office/drawing/2014/main" id="{BD9AA1A4-EBA1-9B54-BD7E-B260311D1839}"/>
              </a:ext>
            </a:extLst>
          </p:cNvPr>
          <p:cNvSpPr/>
          <p:nvPr/>
        </p:nvSpPr>
        <p:spPr>
          <a:xfrm>
            <a:off x="4622801" y="5047614"/>
            <a:ext cx="2489200" cy="2431088"/>
          </a:xfrm>
          <a:prstGeom prst="arc">
            <a:avLst>
              <a:gd name="adj1" fmla="val 10701153"/>
              <a:gd name="adj2" fmla="val 32014"/>
            </a:avLst>
          </a:prstGeom>
          <a:ln>
            <a:solidFill>
              <a:schemeClr val="accent4">
                <a:lumMod val="60000"/>
                <a:lumOff val="40000"/>
              </a:schemeClr>
            </a:solidFill>
          </a:ln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" name="Ellipse 35">
            <a:extLst>
              <a:ext uri="{FF2B5EF4-FFF2-40B4-BE49-F238E27FC236}">
                <a16:creationId xmlns:a16="http://schemas.microsoft.com/office/drawing/2014/main" id="{F0A5A6DC-207B-A72E-E315-E60963DFF0F8}"/>
              </a:ext>
            </a:extLst>
          </p:cNvPr>
          <p:cNvSpPr/>
          <p:nvPr/>
        </p:nvSpPr>
        <p:spPr>
          <a:xfrm>
            <a:off x="5822472" y="6154180"/>
            <a:ext cx="129786" cy="138176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cxnSp>
        <p:nvCxnSpPr>
          <p:cNvPr id="8" name="Přímá spojnice 7">
            <a:extLst>
              <a:ext uri="{FF2B5EF4-FFF2-40B4-BE49-F238E27FC236}">
                <a16:creationId xmlns:a16="http://schemas.microsoft.com/office/drawing/2014/main" id="{DCB7C879-FFB1-984E-7CE7-D3CD011E4027}"/>
              </a:ext>
            </a:extLst>
          </p:cNvPr>
          <p:cNvCxnSpPr>
            <a:cxnSpLocks/>
          </p:cNvCxnSpPr>
          <p:nvPr/>
        </p:nvCxnSpPr>
        <p:spPr>
          <a:xfrm>
            <a:off x="5791198" y="621508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3BAFCAA6-BDAF-E55F-6DF9-CDAC86EA116E}"/>
              </a:ext>
            </a:extLst>
          </p:cNvPr>
          <p:cNvCxnSpPr>
            <a:cxnSpLocks/>
          </p:cNvCxnSpPr>
          <p:nvPr/>
        </p:nvCxnSpPr>
        <p:spPr>
          <a:xfrm>
            <a:off x="5779476" y="5828223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50C8576A-F670-D336-8DFE-FC6D23A6B3D8}"/>
              </a:ext>
            </a:extLst>
          </p:cNvPr>
          <p:cNvCxnSpPr>
            <a:cxnSpLocks/>
          </p:cNvCxnSpPr>
          <p:nvPr/>
        </p:nvCxnSpPr>
        <p:spPr>
          <a:xfrm>
            <a:off x="5766826" y="545308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>
            <a:extLst>
              <a:ext uri="{FF2B5EF4-FFF2-40B4-BE49-F238E27FC236}">
                <a16:creationId xmlns:a16="http://schemas.microsoft.com/office/drawing/2014/main" id="{8289EAFE-1A9D-CB10-C603-1C8E5420E40D}"/>
              </a:ext>
            </a:extLst>
          </p:cNvPr>
          <p:cNvCxnSpPr>
            <a:cxnSpLocks/>
          </p:cNvCxnSpPr>
          <p:nvPr/>
        </p:nvCxnSpPr>
        <p:spPr>
          <a:xfrm>
            <a:off x="5756030" y="506715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>
            <a:extLst>
              <a:ext uri="{FF2B5EF4-FFF2-40B4-BE49-F238E27FC236}">
                <a16:creationId xmlns:a16="http://schemas.microsoft.com/office/drawing/2014/main" id="{3BB7AA6A-DD4D-38EA-F70A-A683B0E70A84}"/>
              </a:ext>
            </a:extLst>
          </p:cNvPr>
          <p:cNvCxnSpPr>
            <a:cxnSpLocks/>
          </p:cNvCxnSpPr>
          <p:nvPr/>
        </p:nvCxnSpPr>
        <p:spPr>
          <a:xfrm>
            <a:off x="5756030" y="467936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>
            <a:extLst>
              <a:ext uri="{FF2B5EF4-FFF2-40B4-BE49-F238E27FC236}">
                <a16:creationId xmlns:a16="http://schemas.microsoft.com/office/drawing/2014/main" id="{C9F4CF63-DA8D-1F1F-E983-C34F7FB82395}"/>
              </a:ext>
            </a:extLst>
          </p:cNvPr>
          <p:cNvCxnSpPr>
            <a:cxnSpLocks/>
          </p:cNvCxnSpPr>
          <p:nvPr/>
        </p:nvCxnSpPr>
        <p:spPr>
          <a:xfrm>
            <a:off x="5756030" y="4292191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>
            <a:extLst>
              <a:ext uri="{FF2B5EF4-FFF2-40B4-BE49-F238E27FC236}">
                <a16:creationId xmlns:a16="http://schemas.microsoft.com/office/drawing/2014/main" id="{67A737D4-D6B1-5507-089E-C4974BBBC534}"/>
              </a:ext>
            </a:extLst>
          </p:cNvPr>
          <p:cNvCxnSpPr>
            <a:cxnSpLocks/>
          </p:cNvCxnSpPr>
          <p:nvPr/>
        </p:nvCxnSpPr>
        <p:spPr>
          <a:xfrm>
            <a:off x="5731966" y="3894227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>
            <a:extLst>
              <a:ext uri="{FF2B5EF4-FFF2-40B4-BE49-F238E27FC236}">
                <a16:creationId xmlns:a16="http://schemas.microsoft.com/office/drawing/2014/main" id="{07881230-F4F6-9070-6A60-786E90046E3E}"/>
              </a:ext>
            </a:extLst>
          </p:cNvPr>
          <p:cNvCxnSpPr>
            <a:cxnSpLocks/>
          </p:cNvCxnSpPr>
          <p:nvPr/>
        </p:nvCxnSpPr>
        <p:spPr>
          <a:xfrm>
            <a:off x="5756030" y="3518473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>
            <a:extLst>
              <a:ext uri="{FF2B5EF4-FFF2-40B4-BE49-F238E27FC236}">
                <a16:creationId xmlns:a16="http://schemas.microsoft.com/office/drawing/2014/main" id="{14FA3D4F-F489-5875-26BF-BFB9962A2CA5}"/>
              </a:ext>
            </a:extLst>
          </p:cNvPr>
          <p:cNvCxnSpPr>
            <a:cxnSpLocks/>
          </p:cNvCxnSpPr>
          <p:nvPr/>
        </p:nvCxnSpPr>
        <p:spPr>
          <a:xfrm>
            <a:off x="5707902" y="2731482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>
            <a:extLst>
              <a:ext uri="{FF2B5EF4-FFF2-40B4-BE49-F238E27FC236}">
                <a16:creationId xmlns:a16="http://schemas.microsoft.com/office/drawing/2014/main" id="{5B86D2BF-C3DE-DBC4-3BAF-3FD328E8A14F}"/>
              </a:ext>
            </a:extLst>
          </p:cNvPr>
          <p:cNvCxnSpPr>
            <a:cxnSpLocks/>
          </p:cNvCxnSpPr>
          <p:nvPr/>
        </p:nvCxnSpPr>
        <p:spPr>
          <a:xfrm>
            <a:off x="5707902" y="2356341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23">
            <a:extLst>
              <a:ext uri="{FF2B5EF4-FFF2-40B4-BE49-F238E27FC236}">
                <a16:creationId xmlns:a16="http://schemas.microsoft.com/office/drawing/2014/main" id="{10B70347-B998-6178-57DB-211650F7BC69}"/>
              </a:ext>
            </a:extLst>
          </p:cNvPr>
          <p:cNvCxnSpPr>
            <a:cxnSpLocks/>
          </p:cNvCxnSpPr>
          <p:nvPr/>
        </p:nvCxnSpPr>
        <p:spPr>
          <a:xfrm>
            <a:off x="5685074" y="198120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>
            <a:extLst>
              <a:ext uri="{FF2B5EF4-FFF2-40B4-BE49-F238E27FC236}">
                <a16:creationId xmlns:a16="http://schemas.microsoft.com/office/drawing/2014/main" id="{7512C2EB-BFD7-8481-1410-889EEF2C8CAE}"/>
              </a:ext>
            </a:extLst>
          </p:cNvPr>
          <p:cNvCxnSpPr>
            <a:cxnSpLocks/>
          </p:cNvCxnSpPr>
          <p:nvPr/>
        </p:nvCxnSpPr>
        <p:spPr>
          <a:xfrm>
            <a:off x="5685074" y="158324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27">
            <a:extLst>
              <a:ext uri="{FF2B5EF4-FFF2-40B4-BE49-F238E27FC236}">
                <a16:creationId xmlns:a16="http://schemas.microsoft.com/office/drawing/2014/main" id="{5E9D468E-3EEF-DEB2-94F0-84676954DFF7}"/>
              </a:ext>
            </a:extLst>
          </p:cNvPr>
          <p:cNvCxnSpPr>
            <a:cxnSpLocks/>
          </p:cNvCxnSpPr>
          <p:nvPr/>
        </p:nvCxnSpPr>
        <p:spPr>
          <a:xfrm>
            <a:off x="5673042" y="121889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29">
            <a:extLst>
              <a:ext uri="{FF2B5EF4-FFF2-40B4-BE49-F238E27FC236}">
                <a16:creationId xmlns:a16="http://schemas.microsoft.com/office/drawing/2014/main" id="{C64DC87E-FBCF-6576-CF62-DAEBFE555150}"/>
              </a:ext>
            </a:extLst>
          </p:cNvPr>
          <p:cNvCxnSpPr>
            <a:cxnSpLocks/>
          </p:cNvCxnSpPr>
          <p:nvPr/>
        </p:nvCxnSpPr>
        <p:spPr>
          <a:xfrm>
            <a:off x="5673042" y="83234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31">
            <a:extLst>
              <a:ext uri="{FF2B5EF4-FFF2-40B4-BE49-F238E27FC236}">
                <a16:creationId xmlns:a16="http://schemas.microsoft.com/office/drawing/2014/main" id="{37F187C8-B337-0B90-093D-C36EAEF68A90}"/>
              </a:ext>
            </a:extLst>
          </p:cNvPr>
          <p:cNvCxnSpPr>
            <a:cxnSpLocks/>
          </p:cNvCxnSpPr>
          <p:nvPr/>
        </p:nvCxnSpPr>
        <p:spPr>
          <a:xfrm>
            <a:off x="5661628" y="457197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nice 33">
            <a:extLst>
              <a:ext uri="{FF2B5EF4-FFF2-40B4-BE49-F238E27FC236}">
                <a16:creationId xmlns:a16="http://schemas.microsoft.com/office/drawing/2014/main" id="{D7A9E91F-7718-D8D6-2ED1-A6A466D6A551}"/>
              </a:ext>
            </a:extLst>
          </p:cNvPr>
          <p:cNvCxnSpPr>
            <a:cxnSpLocks/>
          </p:cNvCxnSpPr>
          <p:nvPr/>
        </p:nvCxnSpPr>
        <p:spPr>
          <a:xfrm>
            <a:off x="5662246" y="58612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55">
                <a:extLst>
                  <a:ext uri="{FF2B5EF4-FFF2-40B4-BE49-F238E27FC236}">
                    <a16:creationId xmlns:a16="http://schemas.microsoft.com/office/drawing/2014/main" id="{0404873F-136B-D8C0-6958-5DD9E896F0FD}"/>
                  </a:ext>
                </a:extLst>
              </p:cNvPr>
              <p:cNvSpPr txBox="1"/>
              <p:nvPr/>
            </p:nvSpPr>
            <p:spPr>
              <a:xfrm>
                <a:off x="353301" y="645999"/>
                <a:ext cx="5234976" cy="12211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0" i="1" noProof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GB" sz="2800" b="0" i="1" noProof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GB" sz="2800" b="0" i="1" noProof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800" noProof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endParaRPr lang="en-GB" sz="2800" noProof="0" dirty="0">
                  <a:latin typeface="Calibri "/>
                  <a:ea typeface="Cambria Math" panose="02040503050406030204" pitchFamily="18" charset="0"/>
                </a:endParaRPr>
              </a:p>
              <a:p>
                <a:endParaRPr lang="en-GB" noProof="0" dirty="0"/>
              </a:p>
            </p:txBody>
          </p:sp>
        </mc:Choice>
        <mc:Fallback xmlns="">
          <p:sp>
            <p:nvSpPr>
              <p:cNvPr id="9" name="ZoneTexte 55">
                <a:extLst>
                  <a:ext uri="{FF2B5EF4-FFF2-40B4-BE49-F238E27FC236}">
                    <a16:creationId xmlns:a16="http://schemas.microsoft.com/office/drawing/2014/main" id="{0404873F-136B-D8C0-6958-5DD9E896F0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301" y="645999"/>
                <a:ext cx="5234976" cy="122116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Šipka: dolů 3">
            <a:extLst>
              <a:ext uri="{FF2B5EF4-FFF2-40B4-BE49-F238E27FC236}">
                <a16:creationId xmlns:a16="http://schemas.microsoft.com/office/drawing/2014/main" id="{1A559228-5968-CBE5-56EF-3E15AB361689}"/>
              </a:ext>
            </a:extLst>
          </p:cNvPr>
          <p:cNvSpPr/>
          <p:nvPr/>
        </p:nvSpPr>
        <p:spPr>
          <a:xfrm rot="17678380">
            <a:off x="5253519" y="5648995"/>
            <a:ext cx="209199" cy="753330"/>
          </a:xfrm>
          <a:prstGeom prst="downArrow">
            <a:avLst/>
          </a:prstGeom>
          <a:solidFill>
            <a:srgbClr val="FFFF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3EEE8110-073D-8029-E537-7C7BC478A5F2}"/>
              </a:ext>
            </a:extLst>
          </p:cNvPr>
          <p:cNvSpPr/>
          <p:nvPr/>
        </p:nvSpPr>
        <p:spPr>
          <a:xfrm>
            <a:off x="1033670" y="5153952"/>
            <a:ext cx="411499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cap="none" spc="0" dirty="0" err="1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wave</a:t>
            </a:r>
            <a:r>
              <a:rPr lang="cs-CZ" sz="5400" cap="none" spc="0" dirty="0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 source</a:t>
            </a: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321327AD-FF5D-7586-F64D-86E547D1026F}"/>
              </a:ext>
            </a:extLst>
          </p:cNvPr>
          <p:cNvSpPr/>
          <p:nvPr/>
        </p:nvSpPr>
        <p:spPr>
          <a:xfrm>
            <a:off x="566057" y="2274159"/>
            <a:ext cx="141642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cap="none" spc="0" dirty="0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rod</a:t>
            </a:r>
          </a:p>
        </p:txBody>
      </p:sp>
    </p:spTree>
    <p:extLst>
      <p:ext uri="{BB962C8B-B14F-4D97-AF65-F5344CB8AC3E}">
        <p14:creationId xmlns:p14="http://schemas.microsoft.com/office/powerpoint/2010/main" val="1409492926"/>
      </p:ext>
    </p:extLst>
  </p:cSld>
  <p:clrMapOvr>
    <a:masterClrMapping/>
  </p:clrMapOvr>
  <p:transition spd="med" advClick="0" advTm="60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D7F1C2-3A67-D351-0A1A-EF4B7B5D60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34FD47C2-5D58-83B5-3CD2-F4F4E1395362}"/>
              </a:ext>
            </a:extLst>
          </p:cNvPr>
          <p:cNvCxnSpPr>
            <a:cxnSpLocks/>
          </p:cNvCxnSpPr>
          <p:nvPr/>
        </p:nvCxnSpPr>
        <p:spPr>
          <a:xfrm flipV="1">
            <a:off x="566057" y="3109676"/>
            <a:ext cx="11146972" cy="24098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FDBF12EE-C70D-7144-55E1-E0E5A081A24D}"/>
              </a:ext>
            </a:extLst>
          </p:cNvPr>
          <p:cNvCxnSpPr>
            <a:cxnSpLocks/>
          </p:cNvCxnSpPr>
          <p:nvPr/>
        </p:nvCxnSpPr>
        <p:spPr>
          <a:xfrm flipH="1" flipV="1">
            <a:off x="5767753" y="0"/>
            <a:ext cx="119612" cy="6162261"/>
          </a:xfrm>
          <a:prstGeom prst="line">
            <a:avLst/>
          </a:prstGeom>
          <a:ln w="1905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8B8F31E7-A650-565C-5CEA-CBE4BE895C03}"/>
              </a:ext>
            </a:extLst>
          </p:cNvPr>
          <p:cNvSpPr txBox="1"/>
          <p:nvPr/>
        </p:nvSpPr>
        <p:spPr>
          <a:xfrm>
            <a:off x="5526031" y="3087905"/>
            <a:ext cx="931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noProof="0" dirty="0"/>
              <a:t>Z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7191E2CC-1063-0A37-784A-A08F3E5FA08D}"/>
              </a:ext>
            </a:extLst>
          </p:cNvPr>
          <p:cNvSpPr txBox="1"/>
          <p:nvPr/>
        </p:nvSpPr>
        <p:spPr>
          <a:xfrm>
            <a:off x="5511299" y="6155437"/>
            <a:ext cx="931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noProof="0" dirty="0"/>
              <a:t>O</a:t>
            </a:r>
          </a:p>
        </p:txBody>
      </p:sp>
      <p:sp>
        <p:nvSpPr>
          <p:cNvPr id="2" name="Arc 50">
            <a:extLst>
              <a:ext uri="{FF2B5EF4-FFF2-40B4-BE49-F238E27FC236}">
                <a16:creationId xmlns:a16="http://schemas.microsoft.com/office/drawing/2014/main" id="{2A81AA03-9BA0-2BEE-7388-9D02422C965F}"/>
              </a:ext>
            </a:extLst>
          </p:cNvPr>
          <p:cNvSpPr/>
          <p:nvPr/>
        </p:nvSpPr>
        <p:spPr>
          <a:xfrm>
            <a:off x="4436534" y="4678737"/>
            <a:ext cx="2861733" cy="3066764"/>
          </a:xfrm>
          <a:prstGeom prst="arc">
            <a:avLst>
              <a:gd name="adj1" fmla="val 10701153"/>
              <a:gd name="adj2" fmla="val 70196"/>
            </a:avLst>
          </a:prstGeom>
          <a:ln>
            <a:solidFill>
              <a:schemeClr val="accent4">
                <a:lumMod val="60000"/>
                <a:lumOff val="40000"/>
              </a:schemeClr>
            </a:solidFill>
          </a:ln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" name="Ellipse 35">
            <a:extLst>
              <a:ext uri="{FF2B5EF4-FFF2-40B4-BE49-F238E27FC236}">
                <a16:creationId xmlns:a16="http://schemas.microsoft.com/office/drawing/2014/main" id="{F345394F-02FC-D7F3-1B7D-89855164E479}"/>
              </a:ext>
            </a:extLst>
          </p:cNvPr>
          <p:cNvSpPr/>
          <p:nvPr/>
        </p:nvSpPr>
        <p:spPr>
          <a:xfrm>
            <a:off x="5822472" y="6154180"/>
            <a:ext cx="129786" cy="138176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cxnSp>
        <p:nvCxnSpPr>
          <p:cNvPr id="8" name="Přímá spojnice 7">
            <a:extLst>
              <a:ext uri="{FF2B5EF4-FFF2-40B4-BE49-F238E27FC236}">
                <a16:creationId xmlns:a16="http://schemas.microsoft.com/office/drawing/2014/main" id="{CB5BB3B6-7443-A905-819A-D5EE4BF6985B}"/>
              </a:ext>
            </a:extLst>
          </p:cNvPr>
          <p:cNvCxnSpPr>
            <a:cxnSpLocks/>
          </p:cNvCxnSpPr>
          <p:nvPr/>
        </p:nvCxnSpPr>
        <p:spPr>
          <a:xfrm>
            <a:off x="5791198" y="621508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3E0EBD46-912D-BB11-6A63-847BE0F03DC1}"/>
              </a:ext>
            </a:extLst>
          </p:cNvPr>
          <p:cNvCxnSpPr>
            <a:cxnSpLocks/>
          </p:cNvCxnSpPr>
          <p:nvPr/>
        </p:nvCxnSpPr>
        <p:spPr>
          <a:xfrm>
            <a:off x="5779476" y="5828223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39AE898A-BA80-7F2C-90D1-A609961171F5}"/>
              </a:ext>
            </a:extLst>
          </p:cNvPr>
          <p:cNvCxnSpPr>
            <a:cxnSpLocks/>
          </p:cNvCxnSpPr>
          <p:nvPr/>
        </p:nvCxnSpPr>
        <p:spPr>
          <a:xfrm>
            <a:off x="5766826" y="545308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>
            <a:extLst>
              <a:ext uri="{FF2B5EF4-FFF2-40B4-BE49-F238E27FC236}">
                <a16:creationId xmlns:a16="http://schemas.microsoft.com/office/drawing/2014/main" id="{9C485577-D7C3-19FB-7D28-24E234A6B49C}"/>
              </a:ext>
            </a:extLst>
          </p:cNvPr>
          <p:cNvCxnSpPr>
            <a:cxnSpLocks/>
          </p:cNvCxnSpPr>
          <p:nvPr/>
        </p:nvCxnSpPr>
        <p:spPr>
          <a:xfrm>
            <a:off x="5756030" y="506715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>
            <a:extLst>
              <a:ext uri="{FF2B5EF4-FFF2-40B4-BE49-F238E27FC236}">
                <a16:creationId xmlns:a16="http://schemas.microsoft.com/office/drawing/2014/main" id="{465A1B55-4B1E-4895-097B-4AA01E186222}"/>
              </a:ext>
            </a:extLst>
          </p:cNvPr>
          <p:cNvCxnSpPr>
            <a:cxnSpLocks/>
          </p:cNvCxnSpPr>
          <p:nvPr/>
        </p:nvCxnSpPr>
        <p:spPr>
          <a:xfrm>
            <a:off x="5756030" y="467936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>
            <a:extLst>
              <a:ext uri="{FF2B5EF4-FFF2-40B4-BE49-F238E27FC236}">
                <a16:creationId xmlns:a16="http://schemas.microsoft.com/office/drawing/2014/main" id="{D8832173-C228-01D6-D1A6-BB4E56626017}"/>
              </a:ext>
            </a:extLst>
          </p:cNvPr>
          <p:cNvCxnSpPr>
            <a:cxnSpLocks/>
          </p:cNvCxnSpPr>
          <p:nvPr/>
        </p:nvCxnSpPr>
        <p:spPr>
          <a:xfrm>
            <a:off x="5756030" y="4292191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>
            <a:extLst>
              <a:ext uri="{FF2B5EF4-FFF2-40B4-BE49-F238E27FC236}">
                <a16:creationId xmlns:a16="http://schemas.microsoft.com/office/drawing/2014/main" id="{A72D8929-A801-1B3B-2955-D0F7017EFD3F}"/>
              </a:ext>
            </a:extLst>
          </p:cNvPr>
          <p:cNvCxnSpPr>
            <a:cxnSpLocks/>
          </p:cNvCxnSpPr>
          <p:nvPr/>
        </p:nvCxnSpPr>
        <p:spPr>
          <a:xfrm>
            <a:off x="5731966" y="3894227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>
            <a:extLst>
              <a:ext uri="{FF2B5EF4-FFF2-40B4-BE49-F238E27FC236}">
                <a16:creationId xmlns:a16="http://schemas.microsoft.com/office/drawing/2014/main" id="{B0D19EAD-1EEF-9972-54D2-9C776C97A36D}"/>
              </a:ext>
            </a:extLst>
          </p:cNvPr>
          <p:cNvCxnSpPr>
            <a:cxnSpLocks/>
          </p:cNvCxnSpPr>
          <p:nvPr/>
        </p:nvCxnSpPr>
        <p:spPr>
          <a:xfrm>
            <a:off x="5756030" y="3518473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>
            <a:extLst>
              <a:ext uri="{FF2B5EF4-FFF2-40B4-BE49-F238E27FC236}">
                <a16:creationId xmlns:a16="http://schemas.microsoft.com/office/drawing/2014/main" id="{7DDCCF7A-E038-7EB7-D925-DF0EE4EFEAD8}"/>
              </a:ext>
            </a:extLst>
          </p:cNvPr>
          <p:cNvCxnSpPr>
            <a:cxnSpLocks/>
          </p:cNvCxnSpPr>
          <p:nvPr/>
        </p:nvCxnSpPr>
        <p:spPr>
          <a:xfrm>
            <a:off x="5707902" y="2731482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>
            <a:extLst>
              <a:ext uri="{FF2B5EF4-FFF2-40B4-BE49-F238E27FC236}">
                <a16:creationId xmlns:a16="http://schemas.microsoft.com/office/drawing/2014/main" id="{2BA91E71-2EE0-EAFC-5F4A-65718B49EA3D}"/>
              </a:ext>
            </a:extLst>
          </p:cNvPr>
          <p:cNvCxnSpPr>
            <a:cxnSpLocks/>
          </p:cNvCxnSpPr>
          <p:nvPr/>
        </p:nvCxnSpPr>
        <p:spPr>
          <a:xfrm>
            <a:off x="5707902" y="2356341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23">
            <a:extLst>
              <a:ext uri="{FF2B5EF4-FFF2-40B4-BE49-F238E27FC236}">
                <a16:creationId xmlns:a16="http://schemas.microsoft.com/office/drawing/2014/main" id="{44782505-63EF-AF1E-CD59-96788388C54E}"/>
              </a:ext>
            </a:extLst>
          </p:cNvPr>
          <p:cNvCxnSpPr>
            <a:cxnSpLocks/>
          </p:cNvCxnSpPr>
          <p:nvPr/>
        </p:nvCxnSpPr>
        <p:spPr>
          <a:xfrm>
            <a:off x="5685074" y="198120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>
            <a:extLst>
              <a:ext uri="{FF2B5EF4-FFF2-40B4-BE49-F238E27FC236}">
                <a16:creationId xmlns:a16="http://schemas.microsoft.com/office/drawing/2014/main" id="{0E847E2E-057A-F6B4-6878-D5739ACFC3A7}"/>
              </a:ext>
            </a:extLst>
          </p:cNvPr>
          <p:cNvCxnSpPr>
            <a:cxnSpLocks/>
          </p:cNvCxnSpPr>
          <p:nvPr/>
        </p:nvCxnSpPr>
        <p:spPr>
          <a:xfrm>
            <a:off x="5685074" y="158324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27">
            <a:extLst>
              <a:ext uri="{FF2B5EF4-FFF2-40B4-BE49-F238E27FC236}">
                <a16:creationId xmlns:a16="http://schemas.microsoft.com/office/drawing/2014/main" id="{737C1474-6E9D-42E8-BDB5-16DC193FD348}"/>
              </a:ext>
            </a:extLst>
          </p:cNvPr>
          <p:cNvCxnSpPr>
            <a:cxnSpLocks/>
          </p:cNvCxnSpPr>
          <p:nvPr/>
        </p:nvCxnSpPr>
        <p:spPr>
          <a:xfrm>
            <a:off x="5673042" y="121889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29">
            <a:extLst>
              <a:ext uri="{FF2B5EF4-FFF2-40B4-BE49-F238E27FC236}">
                <a16:creationId xmlns:a16="http://schemas.microsoft.com/office/drawing/2014/main" id="{396FF3CC-87B1-FD9A-6E26-DF9DE0B18EC2}"/>
              </a:ext>
            </a:extLst>
          </p:cNvPr>
          <p:cNvCxnSpPr>
            <a:cxnSpLocks/>
          </p:cNvCxnSpPr>
          <p:nvPr/>
        </p:nvCxnSpPr>
        <p:spPr>
          <a:xfrm>
            <a:off x="5673042" y="83234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31">
            <a:extLst>
              <a:ext uri="{FF2B5EF4-FFF2-40B4-BE49-F238E27FC236}">
                <a16:creationId xmlns:a16="http://schemas.microsoft.com/office/drawing/2014/main" id="{5E21299E-A684-9E21-ECD7-E120D6A0635C}"/>
              </a:ext>
            </a:extLst>
          </p:cNvPr>
          <p:cNvCxnSpPr>
            <a:cxnSpLocks/>
          </p:cNvCxnSpPr>
          <p:nvPr/>
        </p:nvCxnSpPr>
        <p:spPr>
          <a:xfrm>
            <a:off x="5661628" y="457197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nice 33">
            <a:extLst>
              <a:ext uri="{FF2B5EF4-FFF2-40B4-BE49-F238E27FC236}">
                <a16:creationId xmlns:a16="http://schemas.microsoft.com/office/drawing/2014/main" id="{08FCA8DA-EF01-CCD8-C921-3A165B52C517}"/>
              </a:ext>
            </a:extLst>
          </p:cNvPr>
          <p:cNvCxnSpPr>
            <a:cxnSpLocks/>
          </p:cNvCxnSpPr>
          <p:nvPr/>
        </p:nvCxnSpPr>
        <p:spPr>
          <a:xfrm>
            <a:off x="5662246" y="58612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Šipka: dolů 3">
            <a:extLst>
              <a:ext uri="{FF2B5EF4-FFF2-40B4-BE49-F238E27FC236}">
                <a16:creationId xmlns:a16="http://schemas.microsoft.com/office/drawing/2014/main" id="{B8C0F8FE-9B1B-E695-84E6-AB749D33E005}"/>
              </a:ext>
            </a:extLst>
          </p:cNvPr>
          <p:cNvSpPr/>
          <p:nvPr/>
        </p:nvSpPr>
        <p:spPr>
          <a:xfrm rot="17678380">
            <a:off x="5253519" y="5648995"/>
            <a:ext cx="209199" cy="753330"/>
          </a:xfrm>
          <a:prstGeom prst="downArrow">
            <a:avLst/>
          </a:prstGeom>
          <a:solidFill>
            <a:srgbClr val="FFFF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ABC6D854-5DC5-0CF0-F1F8-B74335C33A76}"/>
              </a:ext>
            </a:extLst>
          </p:cNvPr>
          <p:cNvSpPr/>
          <p:nvPr/>
        </p:nvSpPr>
        <p:spPr>
          <a:xfrm>
            <a:off x="1033670" y="5153952"/>
            <a:ext cx="411499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cap="none" spc="0" dirty="0" err="1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wave</a:t>
            </a:r>
            <a:r>
              <a:rPr lang="cs-CZ" sz="5400" cap="none" spc="0" dirty="0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 source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AC6E77BA-9EA7-D7CA-75FB-E5962C0C268F}"/>
              </a:ext>
            </a:extLst>
          </p:cNvPr>
          <p:cNvSpPr/>
          <p:nvPr/>
        </p:nvSpPr>
        <p:spPr>
          <a:xfrm>
            <a:off x="566057" y="2274159"/>
            <a:ext cx="141642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cap="none" spc="0" dirty="0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rod</a:t>
            </a:r>
          </a:p>
        </p:txBody>
      </p:sp>
    </p:spTree>
    <p:extLst>
      <p:ext uri="{BB962C8B-B14F-4D97-AF65-F5344CB8AC3E}">
        <p14:creationId xmlns:p14="http://schemas.microsoft.com/office/powerpoint/2010/main" val="2580192001"/>
      </p:ext>
    </p:extLst>
  </p:cSld>
  <p:clrMapOvr>
    <a:masterClrMapping/>
  </p:clrMapOvr>
  <p:transition spd="med" advClick="0" advTm="6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DD366A-114D-2BE0-13ED-E53F13AC5A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963B156E-C218-424B-E15C-CD73AEB3FD19}"/>
              </a:ext>
            </a:extLst>
          </p:cNvPr>
          <p:cNvCxnSpPr>
            <a:cxnSpLocks/>
          </p:cNvCxnSpPr>
          <p:nvPr/>
        </p:nvCxnSpPr>
        <p:spPr>
          <a:xfrm flipV="1">
            <a:off x="566057" y="3109676"/>
            <a:ext cx="11146972" cy="24098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8B566117-479F-E565-9E88-FF27C783C705}"/>
              </a:ext>
            </a:extLst>
          </p:cNvPr>
          <p:cNvCxnSpPr>
            <a:cxnSpLocks/>
          </p:cNvCxnSpPr>
          <p:nvPr/>
        </p:nvCxnSpPr>
        <p:spPr>
          <a:xfrm flipH="1" flipV="1">
            <a:off x="5767753" y="0"/>
            <a:ext cx="119612" cy="6162261"/>
          </a:xfrm>
          <a:prstGeom prst="line">
            <a:avLst/>
          </a:prstGeom>
          <a:ln w="1905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CC8625AD-51EA-B441-18A3-FC4ACA4AE025}"/>
              </a:ext>
            </a:extLst>
          </p:cNvPr>
          <p:cNvSpPr txBox="1"/>
          <p:nvPr/>
        </p:nvSpPr>
        <p:spPr>
          <a:xfrm>
            <a:off x="5526031" y="3087905"/>
            <a:ext cx="931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noProof="0" dirty="0"/>
              <a:t>Z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06349A1C-30E1-51EB-50CE-C19D85077C8B}"/>
              </a:ext>
            </a:extLst>
          </p:cNvPr>
          <p:cNvSpPr txBox="1"/>
          <p:nvPr/>
        </p:nvSpPr>
        <p:spPr>
          <a:xfrm>
            <a:off x="5510033" y="6152404"/>
            <a:ext cx="931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noProof="0" dirty="0"/>
              <a:t>O</a:t>
            </a:r>
          </a:p>
        </p:txBody>
      </p:sp>
      <p:sp>
        <p:nvSpPr>
          <p:cNvPr id="2" name="Arc 50">
            <a:extLst>
              <a:ext uri="{FF2B5EF4-FFF2-40B4-BE49-F238E27FC236}">
                <a16:creationId xmlns:a16="http://schemas.microsoft.com/office/drawing/2014/main" id="{1D3E4CF4-172D-FFC3-BFBC-56BFD057DB70}"/>
              </a:ext>
            </a:extLst>
          </p:cNvPr>
          <p:cNvSpPr/>
          <p:nvPr/>
        </p:nvSpPr>
        <p:spPr>
          <a:xfrm>
            <a:off x="3911596" y="4311610"/>
            <a:ext cx="3928535" cy="3919951"/>
          </a:xfrm>
          <a:prstGeom prst="arc">
            <a:avLst>
              <a:gd name="adj1" fmla="val 10701153"/>
              <a:gd name="adj2" fmla="val 32014"/>
            </a:avLst>
          </a:prstGeom>
          <a:ln>
            <a:solidFill>
              <a:schemeClr val="accent4">
                <a:lumMod val="60000"/>
                <a:lumOff val="40000"/>
              </a:schemeClr>
            </a:solidFill>
          </a:ln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" name="Ellipse 35">
            <a:extLst>
              <a:ext uri="{FF2B5EF4-FFF2-40B4-BE49-F238E27FC236}">
                <a16:creationId xmlns:a16="http://schemas.microsoft.com/office/drawing/2014/main" id="{7AA6FFF4-58D5-2F08-D349-2EF217731501}"/>
              </a:ext>
            </a:extLst>
          </p:cNvPr>
          <p:cNvSpPr/>
          <p:nvPr/>
        </p:nvSpPr>
        <p:spPr>
          <a:xfrm>
            <a:off x="5822472" y="6154180"/>
            <a:ext cx="129786" cy="138176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cxnSp>
        <p:nvCxnSpPr>
          <p:cNvPr id="8" name="Přímá spojnice 7">
            <a:extLst>
              <a:ext uri="{FF2B5EF4-FFF2-40B4-BE49-F238E27FC236}">
                <a16:creationId xmlns:a16="http://schemas.microsoft.com/office/drawing/2014/main" id="{222898AA-7F0D-AFD6-7E44-AA8A956E721C}"/>
              </a:ext>
            </a:extLst>
          </p:cNvPr>
          <p:cNvCxnSpPr>
            <a:cxnSpLocks/>
          </p:cNvCxnSpPr>
          <p:nvPr/>
        </p:nvCxnSpPr>
        <p:spPr>
          <a:xfrm>
            <a:off x="5791198" y="621508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E5DB70C7-2162-270B-0A1A-078C900AF0FD}"/>
              </a:ext>
            </a:extLst>
          </p:cNvPr>
          <p:cNvCxnSpPr>
            <a:cxnSpLocks/>
          </p:cNvCxnSpPr>
          <p:nvPr/>
        </p:nvCxnSpPr>
        <p:spPr>
          <a:xfrm>
            <a:off x="5779476" y="5828223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48A18852-0835-F35F-6283-52178C7E9156}"/>
              </a:ext>
            </a:extLst>
          </p:cNvPr>
          <p:cNvCxnSpPr>
            <a:cxnSpLocks/>
          </p:cNvCxnSpPr>
          <p:nvPr/>
        </p:nvCxnSpPr>
        <p:spPr>
          <a:xfrm>
            <a:off x="5766826" y="545308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>
            <a:extLst>
              <a:ext uri="{FF2B5EF4-FFF2-40B4-BE49-F238E27FC236}">
                <a16:creationId xmlns:a16="http://schemas.microsoft.com/office/drawing/2014/main" id="{FA0A8EEE-7C3D-E228-A0F7-6F89718C4107}"/>
              </a:ext>
            </a:extLst>
          </p:cNvPr>
          <p:cNvCxnSpPr>
            <a:cxnSpLocks/>
          </p:cNvCxnSpPr>
          <p:nvPr/>
        </p:nvCxnSpPr>
        <p:spPr>
          <a:xfrm>
            <a:off x="5756030" y="506715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>
            <a:extLst>
              <a:ext uri="{FF2B5EF4-FFF2-40B4-BE49-F238E27FC236}">
                <a16:creationId xmlns:a16="http://schemas.microsoft.com/office/drawing/2014/main" id="{4F4B74BA-5F04-E23F-0DD0-229D86CF5925}"/>
              </a:ext>
            </a:extLst>
          </p:cNvPr>
          <p:cNvCxnSpPr>
            <a:cxnSpLocks/>
          </p:cNvCxnSpPr>
          <p:nvPr/>
        </p:nvCxnSpPr>
        <p:spPr>
          <a:xfrm>
            <a:off x="5756030" y="467936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>
            <a:extLst>
              <a:ext uri="{FF2B5EF4-FFF2-40B4-BE49-F238E27FC236}">
                <a16:creationId xmlns:a16="http://schemas.microsoft.com/office/drawing/2014/main" id="{67602429-AA64-CFC9-5F32-1D1434F77ED3}"/>
              </a:ext>
            </a:extLst>
          </p:cNvPr>
          <p:cNvCxnSpPr>
            <a:cxnSpLocks/>
          </p:cNvCxnSpPr>
          <p:nvPr/>
        </p:nvCxnSpPr>
        <p:spPr>
          <a:xfrm>
            <a:off x="5756030" y="4292191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>
            <a:extLst>
              <a:ext uri="{FF2B5EF4-FFF2-40B4-BE49-F238E27FC236}">
                <a16:creationId xmlns:a16="http://schemas.microsoft.com/office/drawing/2014/main" id="{FF0D69DF-80C5-C410-70B8-DD3AADCA519B}"/>
              </a:ext>
            </a:extLst>
          </p:cNvPr>
          <p:cNvCxnSpPr>
            <a:cxnSpLocks/>
          </p:cNvCxnSpPr>
          <p:nvPr/>
        </p:nvCxnSpPr>
        <p:spPr>
          <a:xfrm>
            <a:off x="5731966" y="3894227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>
            <a:extLst>
              <a:ext uri="{FF2B5EF4-FFF2-40B4-BE49-F238E27FC236}">
                <a16:creationId xmlns:a16="http://schemas.microsoft.com/office/drawing/2014/main" id="{556333C1-D64B-B430-BF88-7E13E2F8DD5B}"/>
              </a:ext>
            </a:extLst>
          </p:cNvPr>
          <p:cNvCxnSpPr>
            <a:cxnSpLocks/>
          </p:cNvCxnSpPr>
          <p:nvPr/>
        </p:nvCxnSpPr>
        <p:spPr>
          <a:xfrm>
            <a:off x="5756030" y="3518473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>
            <a:extLst>
              <a:ext uri="{FF2B5EF4-FFF2-40B4-BE49-F238E27FC236}">
                <a16:creationId xmlns:a16="http://schemas.microsoft.com/office/drawing/2014/main" id="{E1D876E1-E671-E0D3-57A7-4C92DB2CAFEB}"/>
              </a:ext>
            </a:extLst>
          </p:cNvPr>
          <p:cNvCxnSpPr>
            <a:cxnSpLocks/>
          </p:cNvCxnSpPr>
          <p:nvPr/>
        </p:nvCxnSpPr>
        <p:spPr>
          <a:xfrm>
            <a:off x="5707902" y="2731482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>
            <a:extLst>
              <a:ext uri="{FF2B5EF4-FFF2-40B4-BE49-F238E27FC236}">
                <a16:creationId xmlns:a16="http://schemas.microsoft.com/office/drawing/2014/main" id="{F5BA91F9-6793-6D98-4C35-6EC5331B6D14}"/>
              </a:ext>
            </a:extLst>
          </p:cNvPr>
          <p:cNvCxnSpPr>
            <a:cxnSpLocks/>
          </p:cNvCxnSpPr>
          <p:nvPr/>
        </p:nvCxnSpPr>
        <p:spPr>
          <a:xfrm>
            <a:off x="5707902" y="2356341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23">
            <a:extLst>
              <a:ext uri="{FF2B5EF4-FFF2-40B4-BE49-F238E27FC236}">
                <a16:creationId xmlns:a16="http://schemas.microsoft.com/office/drawing/2014/main" id="{7C8705B6-408B-56F4-6142-D6F83F03882A}"/>
              </a:ext>
            </a:extLst>
          </p:cNvPr>
          <p:cNvCxnSpPr>
            <a:cxnSpLocks/>
          </p:cNvCxnSpPr>
          <p:nvPr/>
        </p:nvCxnSpPr>
        <p:spPr>
          <a:xfrm>
            <a:off x="5685074" y="198120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>
            <a:extLst>
              <a:ext uri="{FF2B5EF4-FFF2-40B4-BE49-F238E27FC236}">
                <a16:creationId xmlns:a16="http://schemas.microsoft.com/office/drawing/2014/main" id="{7DE4D290-F087-A516-22C0-2FFDA2B91022}"/>
              </a:ext>
            </a:extLst>
          </p:cNvPr>
          <p:cNvCxnSpPr>
            <a:cxnSpLocks/>
          </p:cNvCxnSpPr>
          <p:nvPr/>
        </p:nvCxnSpPr>
        <p:spPr>
          <a:xfrm>
            <a:off x="5685074" y="158324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27">
            <a:extLst>
              <a:ext uri="{FF2B5EF4-FFF2-40B4-BE49-F238E27FC236}">
                <a16:creationId xmlns:a16="http://schemas.microsoft.com/office/drawing/2014/main" id="{EE2E41B8-4078-8471-6631-B0F03B373F5B}"/>
              </a:ext>
            </a:extLst>
          </p:cNvPr>
          <p:cNvCxnSpPr>
            <a:cxnSpLocks/>
          </p:cNvCxnSpPr>
          <p:nvPr/>
        </p:nvCxnSpPr>
        <p:spPr>
          <a:xfrm>
            <a:off x="5673042" y="121889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29">
            <a:extLst>
              <a:ext uri="{FF2B5EF4-FFF2-40B4-BE49-F238E27FC236}">
                <a16:creationId xmlns:a16="http://schemas.microsoft.com/office/drawing/2014/main" id="{89AE5252-D00E-505D-01AE-CF37F90041CE}"/>
              </a:ext>
            </a:extLst>
          </p:cNvPr>
          <p:cNvCxnSpPr>
            <a:cxnSpLocks/>
          </p:cNvCxnSpPr>
          <p:nvPr/>
        </p:nvCxnSpPr>
        <p:spPr>
          <a:xfrm>
            <a:off x="5673042" y="83234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31">
            <a:extLst>
              <a:ext uri="{FF2B5EF4-FFF2-40B4-BE49-F238E27FC236}">
                <a16:creationId xmlns:a16="http://schemas.microsoft.com/office/drawing/2014/main" id="{E7D1FEC5-B3A8-189B-611C-85C6306A648B}"/>
              </a:ext>
            </a:extLst>
          </p:cNvPr>
          <p:cNvCxnSpPr>
            <a:cxnSpLocks/>
          </p:cNvCxnSpPr>
          <p:nvPr/>
        </p:nvCxnSpPr>
        <p:spPr>
          <a:xfrm>
            <a:off x="5661628" y="457197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nice 33">
            <a:extLst>
              <a:ext uri="{FF2B5EF4-FFF2-40B4-BE49-F238E27FC236}">
                <a16:creationId xmlns:a16="http://schemas.microsoft.com/office/drawing/2014/main" id="{13CCB875-00C2-F044-0CC0-CBEA589536EE}"/>
              </a:ext>
            </a:extLst>
          </p:cNvPr>
          <p:cNvCxnSpPr>
            <a:cxnSpLocks/>
          </p:cNvCxnSpPr>
          <p:nvPr/>
        </p:nvCxnSpPr>
        <p:spPr>
          <a:xfrm>
            <a:off x="5662246" y="58612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55">
                <a:extLst>
                  <a:ext uri="{FF2B5EF4-FFF2-40B4-BE49-F238E27FC236}">
                    <a16:creationId xmlns:a16="http://schemas.microsoft.com/office/drawing/2014/main" id="{2E2FC3B4-0D7D-61A2-0EBC-043713C5215F}"/>
                  </a:ext>
                </a:extLst>
              </p:cNvPr>
              <p:cNvSpPr txBox="1"/>
              <p:nvPr/>
            </p:nvSpPr>
            <p:spPr>
              <a:xfrm>
                <a:off x="353301" y="645999"/>
                <a:ext cx="5234976" cy="12211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0" i="1" noProof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GB" sz="2800" b="0" i="1" noProof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GB" sz="2800" b="0" i="1" noProof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800" noProof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endParaRPr lang="en-GB" sz="2800" noProof="0" dirty="0">
                  <a:latin typeface="Calibri "/>
                  <a:ea typeface="Cambria Math" panose="02040503050406030204" pitchFamily="18" charset="0"/>
                </a:endParaRPr>
              </a:p>
              <a:p>
                <a:endParaRPr lang="en-GB" noProof="0" dirty="0"/>
              </a:p>
            </p:txBody>
          </p:sp>
        </mc:Choice>
        <mc:Fallback xmlns="">
          <p:sp>
            <p:nvSpPr>
              <p:cNvPr id="9" name="ZoneTexte 55">
                <a:extLst>
                  <a:ext uri="{FF2B5EF4-FFF2-40B4-BE49-F238E27FC236}">
                    <a16:creationId xmlns:a16="http://schemas.microsoft.com/office/drawing/2014/main" id="{2E2FC3B4-0D7D-61A2-0EBC-043713C521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301" y="645999"/>
                <a:ext cx="5234976" cy="122116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Šipka: dolů 3">
            <a:extLst>
              <a:ext uri="{FF2B5EF4-FFF2-40B4-BE49-F238E27FC236}">
                <a16:creationId xmlns:a16="http://schemas.microsoft.com/office/drawing/2014/main" id="{D032397C-EBE3-F19C-E67A-00DE4D88EE4D}"/>
              </a:ext>
            </a:extLst>
          </p:cNvPr>
          <p:cNvSpPr/>
          <p:nvPr/>
        </p:nvSpPr>
        <p:spPr>
          <a:xfrm rot="17678380">
            <a:off x="5253519" y="5648995"/>
            <a:ext cx="209199" cy="753330"/>
          </a:xfrm>
          <a:prstGeom prst="downArrow">
            <a:avLst/>
          </a:prstGeom>
          <a:solidFill>
            <a:srgbClr val="FFFF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2A5603D7-4BB1-FBED-1429-1F8E8359A052}"/>
              </a:ext>
            </a:extLst>
          </p:cNvPr>
          <p:cNvSpPr/>
          <p:nvPr/>
        </p:nvSpPr>
        <p:spPr>
          <a:xfrm>
            <a:off x="1033670" y="5153952"/>
            <a:ext cx="411499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cap="none" spc="0" dirty="0" err="1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wave</a:t>
            </a:r>
            <a:r>
              <a:rPr lang="cs-CZ" sz="5400" cap="none" spc="0" dirty="0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 source</a:t>
            </a: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EE2200AC-A6B8-F334-BD44-ABE3D2D574F8}"/>
              </a:ext>
            </a:extLst>
          </p:cNvPr>
          <p:cNvSpPr/>
          <p:nvPr/>
        </p:nvSpPr>
        <p:spPr>
          <a:xfrm>
            <a:off x="566057" y="2274159"/>
            <a:ext cx="141642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cap="none" spc="0" dirty="0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rod</a:t>
            </a:r>
          </a:p>
        </p:txBody>
      </p:sp>
    </p:spTree>
    <p:extLst>
      <p:ext uri="{BB962C8B-B14F-4D97-AF65-F5344CB8AC3E}">
        <p14:creationId xmlns:p14="http://schemas.microsoft.com/office/powerpoint/2010/main" val="2282704655"/>
      </p:ext>
    </p:extLst>
  </p:cSld>
  <p:clrMapOvr>
    <a:masterClrMapping/>
  </p:clrMapOvr>
  <p:transition spd="med" advClick="0" advTm="60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78566A-E2CC-2114-BFA5-4D7409392F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0B0AD453-447F-59F6-DD71-F7A2E5CE13B1}"/>
              </a:ext>
            </a:extLst>
          </p:cNvPr>
          <p:cNvCxnSpPr>
            <a:cxnSpLocks/>
          </p:cNvCxnSpPr>
          <p:nvPr/>
        </p:nvCxnSpPr>
        <p:spPr>
          <a:xfrm flipV="1">
            <a:off x="566057" y="3109676"/>
            <a:ext cx="11146972" cy="24098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81825DC8-9ED6-1AF2-A39F-15DC31C3389E}"/>
              </a:ext>
            </a:extLst>
          </p:cNvPr>
          <p:cNvCxnSpPr>
            <a:cxnSpLocks/>
          </p:cNvCxnSpPr>
          <p:nvPr/>
        </p:nvCxnSpPr>
        <p:spPr>
          <a:xfrm flipH="1" flipV="1">
            <a:off x="5767753" y="0"/>
            <a:ext cx="119612" cy="6162261"/>
          </a:xfrm>
          <a:prstGeom prst="line">
            <a:avLst/>
          </a:prstGeom>
          <a:ln w="1905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0302B52D-B20D-5660-F493-CF63E1ADF608}"/>
              </a:ext>
            </a:extLst>
          </p:cNvPr>
          <p:cNvSpPr txBox="1"/>
          <p:nvPr/>
        </p:nvSpPr>
        <p:spPr>
          <a:xfrm>
            <a:off x="5526031" y="3087905"/>
            <a:ext cx="931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noProof="0" dirty="0"/>
              <a:t>Z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D45AAE91-8E0F-5234-612A-1C29A0342D8F}"/>
              </a:ext>
            </a:extLst>
          </p:cNvPr>
          <p:cNvSpPr txBox="1"/>
          <p:nvPr/>
        </p:nvSpPr>
        <p:spPr>
          <a:xfrm>
            <a:off x="5510033" y="6152404"/>
            <a:ext cx="931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noProof="0" dirty="0"/>
              <a:t>O</a:t>
            </a:r>
          </a:p>
        </p:txBody>
      </p:sp>
      <p:sp>
        <p:nvSpPr>
          <p:cNvPr id="2" name="Arc 50">
            <a:extLst>
              <a:ext uri="{FF2B5EF4-FFF2-40B4-BE49-F238E27FC236}">
                <a16:creationId xmlns:a16="http://schemas.microsoft.com/office/drawing/2014/main" id="{6ECE406D-09A4-78E5-D068-39C7114E64D7}"/>
              </a:ext>
            </a:extLst>
          </p:cNvPr>
          <p:cNvSpPr/>
          <p:nvPr/>
        </p:nvSpPr>
        <p:spPr>
          <a:xfrm>
            <a:off x="3318933" y="3894227"/>
            <a:ext cx="5012267" cy="4874643"/>
          </a:xfrm>
          <a:prstGeom prst="arc">
            <a:avLst>
              <a:gd name="adj1" fmla="val 10701153"/>
              <a:gd name="adj2" fmla="val 32014"/>
            </a:avLst>
          </a:prstGeom>
          <a:ln>
            <a:solidFill>
              <a:schemeClr val="accent4">
                <a:lumMod val="60000"/>
                <a:lumOff val="40000"/>
              </a:schemeClr>
            </a:solidFill>
          </a:ln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" name="Ellipse 35">
            <a:extLst>
              <a:ext uri="{FF2B5EF4-FFF2-40B4-BE49-F238E27FC236}">
                <a16:creationId xmlns:a16="http://schemas.microsoft.com/office/drawing/2014/main" id="{3F38E9DA-E965-A9FD-7476-65F1E2B34243}"/>
              </a:ext>
            </a:extLst>
          </p:cNvPr>
          <p:cNvSpPr/>
          <p:nvPr/>
        </p:nvSpPr>
        <p:spPr>
          <a:xfrm>
            <a:off x="5822472" y="6154180"/>
            <a:ext cx="129786" cy="138176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cxnSp>
        <p:nvCxnSpPr>
          <p:cNvPr id="8" name="Přímá spojnice 7">
            <a:extLst>
              <a:ext uri="{FF2B5EF4-FFF2-40B4-BE49-F238E27FC236}">
                <a16:creationId xmlns:a16="http://schemas.microsoft.com/office/drawing/2014/main" id="{53D7F335-D660-5014-AF6A-B894D91E8FFD}"/>
              </a:ext>
            </a:extLst>
          </p:cNvPr>
          <p:cNvCxnSpPr>
            <a:cxnSpLocks/>
          </p:cNvCxnSpPr>
          <p:nvPr/>
        </p:nvCxnSpPr>
        <p:spPr>
          <a:xfrm>
            <a:off x="5791198" y="621508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37754BF3-8F5C-DD3B-65C4-5E7EAC8FC9EA}"/>
              </a:ext>
            </a:extLst>
          </p:cNvPr>
          <p:cNvCxnSpPr>
            <a:cxnSpLocks/>
          </p:cNvCxnSpPr>
          <p:nvPr/>
        </p:nvCxnSpPr>
        <p:spPr>
          <a:xfrm>
            <a:off x="5779476" y="5828223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ED906D09-AE8C-9D34-1239-EF025B0AF031}"/>
              </a:ext>
            </a:extLst>
          </p:cNvPr>
          <p:cNvCxnSpPr>
            <a:cxnSpLocks/>
          </p:cNvCxnSpPr>
          <p:nvPr/>
        </p:nvCxnSpPr>
        <p:spPr>
          <a:xfrm>
            <a:off x="5766826" y="545308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>
            <a:extLst>
              <a:ext uri="{FF2B5EF4-FFF2-40B4-BE49-F238E27FC236}">
                <a16:creationId xmlns:a16="http://schemas.microsoft.com/office/drawing/2014/main" id="{2BF35E11-7D55-2B82-FFD3-C7DAEB8E4BCE}"/>
              </a:ext>
            </a:extLst>
          </p:cNvPr>
          <p:cNvCxnSpPr>
            <a:cxnSpLocks/>
          </p:cNvCxnSpPr>
          <p:nvPr/>
        </p:nvCxnSpPr>
        <p:spPr>
          <a:xfrm>
            <a:off x="5756030" y="506715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>
            <a:extLst>
              <a:ext uri="{FF2B5EF4-FFF2-40B4-BE49-F238E27FC236}">
                <a16:creationId xmlns:a16="http://schemas.microsoft.com/office/drawing/2014/main" id="{9271B168-C814-010A-FE72-86D66F359B8B}"/>
              </a:ext>
            </a:extLst>
          </p:cNvPr>
          <p:cNvCxnSpPr>
            <a:cxnSpLocks/>
          </p:cNvCxnSpPr>
          <p:nvPr/>
        </p:nvCxnSpPr>
        <p:spPr>
          <a:xfrm>
            <a:off x="5756030" y="4679364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>
            <a:extLst>
              <a:ext uri="{FF2B5EF4-FFF2-40B4-BE49-F238E27FC236}">
                <a16:creationId xmlns:a16="http://schemas.microsoft.com/office/drawing/2014/main" id="{308E6A26-D844-C0CF-F875-CE3AD5DA01B8}"/>
              </a:ext>
            </a:extLst>
          </p:cNvPr>
          <p:cNvCxnSpPr>
            <a:cxnSpLocks/>
          </p:cNvCxnSpPr>
          <p:nvPr/>
        </p:nvCxnSpPr>
        <p:spPr>
          <a:xfrm>
            <a:off x="5756030" y="4292191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>
            <a:extLst>
              <a:ext uri="{FF2B5EF4-FFF2-40B4-BE49-F238E27FC236}">
                <a16:creationId xmlns:a16="http://schemas.microsoft.com/office/drawing/2014/main" id="{F20D342D-9696-E924-C89F-383EBF154954}"/>
              </a:ext>
            </a:extLst>
          </p:cNvPr>
          <p:cNvCxnSpPr>
            <a:cxnSpLocks/>
          </p:cNvCxnSpPr>
          <p:nvPr/>
        </p:nvCxnSpPr>
        <p:spPr>
          <a:xfrm>
            <a:off x="5731966" y="3894227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>
            <a:extLst>
              <a:ext uri="{FF2B5EF4-FFF2-40B4-BE49-F238E27FC236}">
                <a16:creationId xmlns:a16="http://schemas.microsoft.com/office/drawing/2014/main" id="{BC8EF8C9-66E9-A6E2-964B-5050B5086178}"/>
              </a:ext>
            </a:extLst>
          </p:cNvPr>
          <p:cNvCxnSpPr>
            <a:cxnSpLocks/>
          </p:cNvCxnSpPr>
          <p:nvPr/>
        </p:nvCxnSpPr>
        <p:spPr>
          <a:xfrm>
            <a:off x="5756030" y="3518473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>
            <a:extLst>
              <a:ext uri="{FF2B5EF4-FFF2-40B4-BE49-F238E27FC236}">
                <a16:creationId xmlns:a16="http://schemas.microsoft.com/office/drawing/2014/main" id="{5694034F-9609-52D6-6FA9-EA6FB3727DDA}"/>
              </a:ext>
            </a:extLst>
          </p:cNvPr>
          <p:cNvCxnSpPr>
            <a:cxnSpLocks/>
          </p:cNvCxnSpPr>
          <p:nvPr/>
        </p:nvCxnSpPr>
        <p:spPr>
          <a:xfrm>
            <a:off x="5707902" y="2731482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>
            <a:extLst>
              <a:ext uri="{FF2B5EF4-FFF2-40B4-BE49-F238E27FC236}">
                <a16:creationId xmlns:a16="http://schemas.microsoft.com/office/drawing/2014/main" id="{52E03246-A4A9-6682-B98E-879508FDD0FF}"/>
              </a:ext>
            </a:extLst>
          </p:cNvPr>
          <p:cNvCxnSpPr>
            <a:cxnSpLocks/>
          </p:cNvCxnSpPr>
          <p:nvPr/>
        </p:nvCxnSpPr>
        <p:spPr>
          <a:xfrm>
            <a:off x="5707902" y="2356341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23">
            <a:extLst>
              <a:ext uri="{FF2B5EF4-FFF2-40B4-BE49-F238E27FC236}">
                <a16:creationId xmlns:a16="http://schemas.microsoft.com/office/drawing/2014/main" id="{39024765-1664-2806-D25D-C87474FBFA1C}"/>
              </a:ext>
            </a:extLst>
          </p:cNvPr>
          <p:cNvCxnSpPr>
            <a:cxnSpLocks/>
          </p:cNvCxnSpPr>
          <p:nvPr/>
        </p:nvCxnSpPr>
        <p:spPr>
          <a:xfrm>
            <a:off x="5685074" y="198120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>
            <a:extLst>
              <a:ext uri="{FF2B5EF4-FFF2-40B4-BE49-F238E27FC236}">
                <a16:creationId xmlns:a16="http://schemas.microsoft.com/office/drawing/2014/main" id="{8F435DFB-C308-6970-47B0-5FB09546BE20}"/>
              </a:ext>
            </a:extLst>
          </p:cNvPr>
          <p:cNvCxnSpPr>
            <a:cxnSpLocks/>
          </p:cNvCxnSpPr>
          <p:nvPr/>
        </p:nvCxnSpPr>
        <p:spPr>
          <a:xfrm>
            <a:off x="5685074" y="158324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27">
            <a:extLst>
              <a:ext uri="{FF2B5EF4-FFF2-40B4-BE49-F238E27FC236}">
                <a16:creationId xmlns:a16="http://schemas.microsoft.com/office/drawing/2014/main" id="{93FD9B9A-1463-6D80-A640-695DC8425B67}"/>
              </a:ext>
            </a:extLst>
          </p:cNvPr>
          <p:cNvCxnSpPr>
            <a:cxnSpLocks/>
          </p:cNvCxnSpPr>
          <p:nvPr/>
        </p:nvCxnSpPr>
        <p:spPr>
          <a:xfrm>
            <a:off x="5673042" y="121889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29">
            <a:extLst>
              <a:ext uri="{FF2B5EF4-FFF2-40B4-BE49-F238E27FC236}">
                <a16:creationId xmlns:a16="http://schemas.microsoft.com/office/drawing/2014/main" id="{222271FA-DB41-C8AC-266F-32F6CECDEFED}"/>
              </a:ext>
            </a:extLst>
          </p:cNvPr>
          <p:cNvCxnSpPr>
            <a:cxnSpLocks/>
          </p:cNvCxnSpPr>
          <p:nvPr/>
        </p:nvCxnSpPr>
        <p:spPr>
          <a:xfrm>
            <a:off x="5673042" y="832340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31">
            <a:extLst>
              <a:ext uri="{FF2B5EF4-FFF2-40B4-BE49-F238E27FC236}">
                <a16:creationId xmlns:a16="http://schemas.microsoft.com/office/drawing/2014/main" id="{3EC60944-6AD0-7690-32D6-22EAE10E606F}"/>
              </a:ext>
            </a:extLst>
          </p:cNvPr>
          <p:cNvCxnSpPr>
            <a:cxnSpLocks/>
          </p:cNvCxnSpPr>
          <p:nvPr/>
        </p:nvCxnSpPr>
        <p:spPr>
          <a:xfrm>
            <a:off x="5661628" y="457197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nice 33">
            <a:extLst>
              <a:ext uri="{FF2B5EF4-FFF2-40B4-BE49-F238E27FC236}">
                <a16:creationId xmlns:a16="http://schemas.microsoft.com/office/drawing/2014/main" id="{063CA8CD-ACDB-6C02-4E97-795CB7B66462}"/>
              </a:ext>
            </a:extLst>
          </p:cNvPr>
          <p:cNvCxnSpPr>
            <a:cxnSpLocks/>
          </p:cNvCxnSpPr>
          <p:nvPr/>
        </p:nvCxnSpPr>
        <p:spPr>
          <a:xfrm>
            <a:off x="5662246" y="58612"/>
            <a:ext cx="196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55">
                <a:extLst>
                  <a:ext uri="{FF2B5EF4-FFF2-40B4-BE49-F238E27FC236}">
                    <a16:creationId xmlns:a16="http://schemas.microsoft.com/office/drawing/2014/main" id="{44D47BF0-0508-D772-6AAD-5E11B27D56D8}"/>
                  </a:ext>
                </a:extLst>
              </p:cNvPr>
              <p:cNvSpPr txBox="1"/>
              <p:nvPr/>
            </p:nvSpPr>
            <p:spPr>
              <a:xfrm>
                <a:off x="353301" y="645999"/>
                <a:ext cx="5234976" cy="12211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0" i="1" noProof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GB" sz="2800" b="0" i="1" noProof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GB" sz="2800" b="0" i="1" noProof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800" noProof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endParaRPr lang="en-GB" sz="2800" noProof="0" dirty="0">
                  <a:latin typeface="Calibri "/>
                  <a:ea typeface="Cambria Math" panose="02040503050406030204" pitchFamily="18" charset="0"/>
                </a:endParaRPr>
              </a:p>
              <a:p>
                <a:endParaRPr lang="en-GB" noProof="0" dirty="0"/>
              </a:p>
            </p:txBody>
          </p:sp>
        </mc:Choice>
        <mc:Fallback xmlns="">
          <p:sp>
            <p:nvSpPr>
              <p:cNvPr id="9" name="ZoneTexte 55">
                <a:extLst>
                  <a:ext uri="{FF2B5EF4-FFF2-40B4-BE49-F238E27FC236}">
                    <a16:creationId xmlns:a16="http://schemas.microsoft.com/office/drawing/2014/main" id="{44D47BF0-0508-D772-6AAD-5E11B27D56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301" y="645999"/>
                <a:ext cx="5234976" cy="122116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Šipka: dolů 3">
            <a:extLst>
              <a:ext uri="{FF2B5EF4-FFF2-40B4-BE49-F238E27FC236}">
                <a16:creationId xmlns:a16="http://schemas.microsoft.com/office/drawing/2014/main" id="{70CF61D8-A274-8FDE-5A90-1113DCCFED11}"/>
              </a:ext>
            </a:extLst>
          </p:cNvPr>
          <p:cNvSpPr/>
          <p:nvPr/>
        </p:nvSpPr>
        <p:spPr>
          <a:xfrm rot="17678380">
            <a:off x="5253519" y="5648995"/>
            <a:ext cx="209199" cy="753330"/>
          </a:xfrm>
          <a:prstGeom prst="downArrow">
            <a:avLst/>
          </a:prstGeom>
          <a:solidFill>
            <a:srgbClr val="FFFF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0FFB7935-282C-D12C-B6F5-67D40AEA9DB3}"/>
              </a:ext>
            </a:extLst>
          </p:cNvPr>
          <p:cNvSpPr/>
          <p:nvPr/>
        </p:nvSpPr>
        <p:spPr>
          <a:xfrm>
            <a:off x="1033670" y="5153952"/>
            <a:ext cx="411499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cap="none" spc="0" dirty="0" err="1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wave</a:t>
            </a:r>
            <a:r>
              <a:rPr lang="cs-CZ" sz="5400" cap="none" spc="0" dirty="0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 source</a:t>
            </a: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EACA2EA9-E0F6-124D-9EBC-242ADF36E567}"/>
              </a:ext>
            </a:extLst>
          </p:cNvPr>
          <p:cNvSpPr/>
          <p:nvPr/>
        </p:nvSpPr>
        <p:spPr>
          <a:xfrm>
            <a:off x="566057" y="2274159"/>
            <a:ext cx="141642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cap="none" spc="0" dirty="0">
                <a:ln w="12700" cmpd="sng">
                  <a:solidFill>
                    <a:schemeClr val="accent4"/>
                  </a:solidFill>
                  <a:prstDash val="solid"/>
                </a:ln>
                <a:effectLst/>
              </a:rPr>
              <a:t>rod</a:t>
            </a:r>
          </a:p>
        </p:txBody>
      </p:sp>
    </p:spTree>
    <p:extLst>
      <p:ext uri="{BB962C8B-B14F-4D97-AF65-F5344CB8AC3E}">
        <p14:creationId xmlns:p14="http://schemas.microsoft.com/office/powerpoint/2010/main" val="4283733354"/>
      </p:ext>
    </p:extLst>
  </p:cSld>
  <p:clrMapOvr>
    <a:masterClrMapping/>
  </p:clrMapOvr>
  <p:transition spd="med" advClick="0" advTm="600"/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1535</TotalTime>
  <Words>237</Words>
  <Application>Microsoft Office PowerPoint</Application>
  <PresentationFormat>Širokoúhlá obrazovka</PresentationFormat>
  <Paragraphs>133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</vt:lpstr>
      <vt:lpstr>Calibri Light</vt:lpstr>
      <vt:lpstr>Cambria Math</vt:lpstr>
      <vt:lpstr>Thème Office</vt:lpstr>
      <vt:lpstr>Superluminal speed of spot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Karel ZIMMERMANN</dc:creator>
  <cp:lastModifiedBy>Jan Obdržálek</cp:lastModifiedBy>
  <cp:revision>26</cp:revision>
  <dcterms:created xsi:type="dcterms:W3CDTF">2026-07-11T09:14:55Z</dcterms:created>
  <dcterms:modified xsi:type="dcterms:W3CDTF">2026-07-12T22:25:04Z</dcterms:modified>
</cp:coreProperties>
</file>